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0.jpg" ContentType="image/jpeg"/>
  <Override PartName="/ppt/media/image47.jpg" ContentType="image/jpeg"/>
  <Override PartName="/ppt/media/image49.jpg" ContentType="image/jpeg"/>
  <Override PartName="/ppt/media/image50.jpg" ContentType="image/jpeg"/>
  <Override PartName="/ppt/media/image53.jpg" ContentType="image/jpeg"/>
  <Override PartName="/ppt/media/image5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71" r:id="rId25"/>
    <p:sldId id="372" r:id="rId26"/>
    <p:sldId id="375" r:id="rId27"/>
    <p:sldId id="373" r:id="rId28"/>
    <p:sldId id="376" r:id="rId29"/>
    <p:sldId id="368" r:id="rId30"/>
    <p:sldId id="370" r:id="rId31"/>
    <p:sldId id="277" r:id="rId32"/>
    <p:sldId id="374" r:id="rId33"/>
    <p:sldId id="284" r:id="rId34"/>
    <p:sldId id="285" r:id="rId35"/>
    <p:sldId id="286" r:id="rId36"/>
    <p:sldId id="354" r:id="rId37"/>
    <p:sldId id="355" r:id="rId38"/>
    <p:sldId id="356" r:id="rId39"/>
    <p:sldId id="357" r:id="rId40"/>
    <p:sldId id="358" r:id="rId41"/>
    <p:sldId id="353" r:id="rId42"/>
    <p:sldId id="292" r:id="rId43"/>
    <p:sldId id="352" r:id="rId44"/>
    <p:sldId id="351" r:id="rId45"/>
    <p:sldId id="350" r:id="rId46"/>
    <p:sldId id="349" r:id="rId47"/>
    <p:sldId id="348" r:id="rId48"/>
    <p:sldId id="298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7" r:id="rId58"/>
    <p:sldId id="328" r:id="rId59"/>
    <p:sldId id="329" r:id="rId60"/>
    <p:sldId id="330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31" r:id="rId73"/>
    <p:sldId id="332" r:id="rId74"/>
    <p:sldId id="333" r:id="rId75"/>
    <p:sldId id="334" r:id="rId76"/>
    <p:sldId id="337" r:id="rId77"/>
    <p:sldId id="311" r:id="rId7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0" autoAdjust="0"/>
    <p:restoredTop sz="94745" autoAdjust="0"/>
  </p:normalViewPr>
  <p:slideViewPr>
    <p:cSldViewPr>
      <p:cViewPr varScale="1">
        <p:scale>
          <a:sx n="113" d="100"/>
          <a:sy n="113" d="100"/>
        </p:scale>
        <p:origin x="492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E14CA-1F71-4793-9683-67251D61B856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04B7C9-FBB8-42C2-8590-F7DE79933ED0}">
      <dgm:prSet/>
      <dgm:spPr/>
      <dgm:t>
        <a:bodyPr/>
        <a:lstStyle/>
        <a:p>
          <a:r>
            <a:rPr lang="en-US" dirty="0"/>
            <a:t>Removing</a:t>
          </a:r>
        </a:p>
      </dgm:t>
    </dgm:pt>
    <dgm:pt modelId="{23EC2833-8966-4BB1-9133-9A3A92692FF6}" type="parTrans" cxnId="{54F38A1E-AC8C-4C57-8803-F068D656793A}">
      <dgm:prSet/>
      <dgm:spPr/>
      <dgm:t>
        <a:bodyPr/>
        <a:lstStyle/>
        <a:p>
          <a:endParaRPr lang="en-US"/>
        </a:p>
      </dgm:t>
    </dgm:pt>
    <dgm:pt modelId="{322CC7A9-C60E-4CB6-9C72-9944A01535C3}" type="sibTrans" cxnId="{54F38A1E-AC8C-4C57-8803-F068D656793A}">
      <dgm:prSet/>
      <dgm:spPr/>
      <dgm:t>
        <a:bodyPr/>
        <a:lstStyle/>
        <a:p>
          <a:endParaRPr lang="en-US"/>
        </a:p>
      </dgm:t>
    </dgm:pt>
    <dgm:pt modelId="{781F79E1-569F-4B2E-8C78-DB560FF3D170}">
      <dgm:prSet/>
      <dgm:spPr/>
      <dgm:t>
        <a:bodyPr/>
        <a:lstStyle/>
        <a:p>
          <a:r>
            <a:rPr lang="en-US" dirty="0"/>
            <a:t>Removing Unlabeled Data:</a:t>
          </a:r>
        </a:p>
      </dgm:t>
    </dgm:pt>
    <dgm:pt modelId="{EEFD9898-3825-4698-82AD-E70DB7ABA936}" type="parTrans" cxnId="{FA88CA67-14DF-45D2-8A74-BABB7C85B493}">
      <dgm:prSet/>
      <dgm:spPr/>
      <dgm:t>
        <a:bodyPr/>
        <a:lstStyle/>
        <a:p>
          <a:endParaRPr lang="en-US"/>
        </a:p>
      </dgm:t>
    </dgm:pt>
    <dgm:pt modelId="{45EF021A-44CC-449A-A0C1-DA767B799528}" type="sibTrans" cxnId="{FA88CA67-14DF-45D2-8A74-BABB7C85B493}">
      <dgm:prSet/>
      <dgm:spPr/>
      <dgm:t>
        <a:bodyPr/>
        <a:lstStyle/>
        <a:p>
          <a:endParaRPr lang="en-US"/>
        </a:p>
      </dgm:t>
    </dgm:pt>
    <dgm:pt modelId="{6258F005-2549-48A2-B73E-96C1F50781C2}">
      <dgm:prSet/>
      <dgm:spPr/>
      <dgm:t>
        <a:bodyPr/>
        <a:lstStyle/>
        <a:p>
          <a:r>
            <a:rPr lang="en-US" dirty="0"/>
            <a:t>Removed any images without annotations to ensure the dataset is fully labeled.</a:t>
          </a:r>
        </a:p>
      </dgm:t>
    </dgm:pt>
    <dgm:pt modelId="{E1EB92AD-F622-4389-9A2F-91C2FE20A2AD}" type="parTrans" cxnId="{2FDA74AE-26C4-4F26-89D2-4EAD179414BC}">
      <dgm:prSet/>
      <dgm:spPr/>
      <dgm:t>
        <a:bodyPr/>
        <a:lstStyle/>
        <a:p>
          <a:endParaRPr lang="en-US"/>
        </a:p>
      </dgm:t>
    </dgm:pt>
    <dgm:pt modelId="{E529256B-2F66-47A5-BFC0-3824872CD605}" type="sibTrans" cxnId="{2FDA74AE-26C4-4F26-89D2-4EAD179414BC}">
      <dgm:prSet/>
      <dgm:spPr/>
      <dgm:t>
        <a:bodyPr/>
        <a:lstStyle/>
        <a:p>
          <a:endParaRPr lang="en-US"/>
        </a:p>
      </dgm:t>
    </dgm:pt>
    <dgm:pt modelId="{CC7ACCF5-1D16-4BD7-95E4-BF584D488527}">
      <dgm:prSet/>
      <dgm:spPr/>
      <dgm:t>
        <a:bodyPr/>
        <a:lstStyle/>
        <a:p>
          <a:r>
            <a:rPr lang="en-US" dirty="0"/>
            <a:t>Correcting</a:t>
          </a:r>
        </a:p>
      </dgm:t>
    </dgm:pt>
    <dgm:pt modelId="{12AA89C3-5216-471F-9BC8-A63561F0BF8D}" type="parTrans" cxnId="{F1CBF21C-B66A-4F56-8827-325FE1DD22AE}">
      <dgm:prSet/>
      <dgm:spPr/>
      <dgm:t>
        <a:bodyPr/>
        <a:lstStyle/>
        <a:p>
          <a:endParaRPr lang="en-US"/>
        </a:p>
      </dgm:t>
    </dgm:pt>
    <dgm:pt modelId="{E080B4AC-8585-4C10-861D-B00814525AE6}" type="sibTrans" cxnId="{F1CBF21C-B66A-4F56-8827-325FE1DD22AE}">
      <dgm:prSet/>
      <dgm:spPr/>
      <dgm:t>
        <a:bodyPr/>
        <a:lstStyle/>
        <a:p>
          <a:endParaRPr lang="en-US"/>
        </a:p>
      </dgm:t>
    </dgm:pt>
    <dgm:pt modelId="{07150429-48C2-41B7-9A01-05F65E8E6A5B}">
      <dgm:prSet/>
      <dgm:spPr/>
      <dgm:t>
        <a:bodyPr/>
        <a:lstStyle/>
        <a:p>
          <a:r>
            <a:rPr lang="en-US" dirty="0"/>
            <a:t>Correcting Labeling Issues:</a:t>
          </a:r>
        </a:p>
      </dgm:t>
    </dgm:pt>
    <dgm:pt modelId="{FF9B763B-1770-4BBE-9A27-078FBC708BAB}" type="parTrans" cxnId="{680FDA05-1B95-4C50-9D6C-41175EF72BF5}">
      <dgm:prSet/>
      <dgm:spPr/>
      <dgm:t>
        <a:bodyPr/>
        <a:lstStyle/>
        <a:p>
          <a:endParaRPr lang="en-US"/>
        </a:p>
      </dgm:t>
    </dgm:pt>
    <dgm:pt modelId="{002D6070-0F2A-4937-A72B-1F09E57CD7C3}" type="sibTrans" cxnId="{680FDA05-1B95-4C50-9D6C-41175EF72BF5}">
      <dgm:prSet/>
      <dgm:spPr/>
      <dgm:t>
        <a:bodyPr/>
        <a:lstStyle/>
        <a:p>
          <a:endParaRPr lang="en-US"/>
        </a:p>
      </dgm:t>
    </dgm:pt>
    <dgm:pt modelId="{D78B382E-4967-4324-BCCE-2349AD58C42E}">
      <dgm:prSet/>
      <dgm:spPr/>
      <dgm:t>
        <a:bodyPr/>
        <a:lstStyle/>
        <a:p>
          <a:r>
            <a:rPr lang="en-US" dirty="0"/>
            <a:t>Fixed incorrect or inconsistent labels (e.g., Spanish labels were translated into English for uniformity).</a:t>
          </a:r>
        </a:p>
      </dgm:t>
    </dgm:pt>
    <dgm:pt modelId="{C72E633A-1F10-422D-A795-53BB6484D873}" type="parTrans" cxnId="{8974F4F2-AE12-45BE-B24D-631FDAFB4471}">
      <dgm:prSet/>
      <dgm:spPr/>
      <dgm:t>
        <a:bodyPr/>
        <a:lstStyle/>
        <a:p>
          <a:endParaRPr lang="en-US"/>
        </a:p>
      </dgm:t>
    </dgm:pt>
    <dgm:pt modelId="{DD60FB18-EF9C-4A0A-B253-65369869E95C}" type="sibTrans" cxnId="{8974F4F2-AE12-45BE-B24D-631FDAFB4471}">
      <dgm:prSet/>
      <dgm:spPr/>
      <dgm:t>
        <a:bodyPr/>
        <a:lstStyle/>
        <a:p>
          <a:endParaRPr lang="en-US"/>
        </a:p>
      </dgm:t>
    </dgm:pt>
    <dgm:pt modelId="{EE98EFC5-3C84-4BF7-A523-D170E6C288CC}">
      <dgm:prSet/>
      <dgm:spPr/>
      <dgm:t>
        <a:bodyPr/>
        <a:lstStyle/>
        <a:p>
          <a:r>
            <a:rPr lang="en-US" dirty="0"/>
            <a:t>Ensuring</a:t>
          </a:r>
        </a:p>
      </dgm:t>
    </dgm:pt>
    <dgm:pt modelId="{F3346A53-44E0-412F-AF69-94109ED500F6}" type="parTrans" cxnId="{5CD04990-2AAC-4F66-B29A-FE1AA46657DC}">
      <dgm:prSet/>
      <dgm:spPr/>
      <dgm:t>
        <a:bodyPr/>
        <a:lstStyle/>
        <a:p>
          <a:endParaRPr lang="en-US"/>
        </a:p>
      </dgm:t>
    </dgm:pt>
    <dgm:pt modelId="{FEB809FE-91F2-4FF1-900D-AC76EC6B6E3F}" type="sibTrans" cxnId="{5CD04990-2AAC-4F66-B29A-FE1AA46657DC}">
      <dgm:prSet/>
      <dgm:spPr/>
      <dgm:t>
        <a:bodyPr/>
        <a:lstStyle/>
        <a:p>
          <a:endParaRPr lang="en-US"/>
        </a:p>
      </dgm:t>
    </dgm:pt>
    <dgm:pt modelId="{722DDFDA-E86A-41C4-AF27-C69C6C6AE607}">
      <dgm:prSet/>
      <dgm:spPr/>
      <dgm:t>
        <a:bodyPr/>
        <a:lstStyle/>
        <a:p>
          <a:r>
            <a:rPr lang="en-US" dirty="0"/>
            <a:t>Ensuring Label Consistency:</a:t>
          </a:r>
        </a:p>
      </dgm:t>
    </dgm:pt>
    <dgm:pt modelId="{DF06FE9D-86A1-4533-BEF5-9B74E55BA3A7}" type="parTrans" cxnId="{1698DFFE-1EB6-4020-BE99-B3619237FB11}">
      <dgm:prSet/>
      <dgm:spPr/>
      <dgm:t>
        <a:bodyPr/>
        <a:lstStyle/>
        <a:p>
          <a:endParaRPr lang="en-US"/>
        </a:p>
      </dgm:t>
    </dgm:pt>
    <dgm:pt modelId="{F6B1E3AA-B4DF-4919-9E72-014B0F8792EC}" type="sibTrans" cxnId="{1698DFFE-1EB6-4020-BE99-B3619237FB11}">
      <dgm:prSet/>
      <dgm:spPr/>
      <dgm:t>
        <a:bodyPr/>
        <a:lstStyle/>
        <a:p>
          <a:endParaRPr lang="en-US"/>
        </a:p>
      </dgm:t>
    </dgm:pt>
    <dgm:pt modelId="{90B6776F-7C77-49DD-9ED8-51E63E3215E5}">
      <dgm:prSet/>
      <dgm:spPr/>
      <dgm:t>
        <a:bodyPr/>
        <a:lstStyle/>
        <a:p>
          <a:r>
            <a:rPr lang="en-US" dirty="0"/>
            <a:t>Labels were double-checked for accuracy and to avoid errors in training.</a:t>
          </a:r>
        </a:p>
      </dgm:t>
    </dgm:pt>
    <dgm:pt modelId="{72687FE7-0A46-4E42-9F0C-516256688C0D}" type="parTrans" cxnId="{387D0FBC-A265-490E-A53E-C26AF4F7B0B8}">
      <dgm:prSet/>
      <dgm:spPr/>
      <dgm:t>
        <a:bodyPr/>
        <a:lstStyle/>
        <a:p>
          <a:endParaRPr lang="en-US"/>
        </a:p>
      </dgm:t>
    </dgm:pt>
    <dgm:pt modelId="{4AFA4258-63B8-4BEC-8185-C09F17B513A7}" type="sibTrans" cxnId="{387D0FBC-A265-490E-A53E-C26AF4F7B0B8}">
      <dgm:prSet/>
      <dgm:spPr/>
      <dgm:t>
        <a:bodyPr/>
        <a:lstStyle/>
        <a:p>
          <a:endParaRPr lang="en-US"/>
        </a:p>
      </dgm:t>
    </dgm:pt>
    <dgm:pt modelId="{13398066-01C4-4508-B1B1-6E09422BA86F}" type="pres">
      <dgm:prSet presAssocID="{06CE14CA-1F71-4793-9683-67251D61B856}" presName="Name0" presStyleCnt="0">
        <dgm:presLayoutVars>
          <dgm:dir/>
          <dgm:animLvl val="lvl"/>
          <dgm:resizeHandles val="exact"/>
        </dgm:presLayoutVars>
      </dgm:prSet>
      <dgm:spPr/>
    </dgm:pt>
    <dgm:pt modelId="{3B7C1D5E-014A-42A7-86AB-B2AE1CF096F2}" type="pres">
      <dgm:prSet presAssocID="{EE98EFC5-3C84-4BF7-A523-D170E6C288CC}" presName="boxAndChildren" presStyleCnt="0"/>
      <dgm:spPr/>
    </dgm:pt>
    <dgm:pt modelId="{F65589FA-C84C-43C5-88F0-6DA675175966}" type="pres">
      <dgm:prSet presAssocID="{EE98EFC5-3C84-4BF7-A523-D170E6C288CC}" presName="parentTextBox" presStyleLbl="alignNode1" presStyleIdx="0" presStyleCnt="3"/>
      <dgm:spPr/>
    </dgm:pt>
    <dgm:pt modelId="{44A764DD-E4C9-460B-A871-DAC7CB375511}" type="pres">
      <dgm:prSet presAssocID="{EE98EFC5-3C84-4BF7-A523-D170E6C288CC}" presName="descendantBox" presStyleLbl="bgAccFollowNode1" presStyleIdx="0" presStyleCnt="3"/>
      <dgm:spPr/>
    </dgm:pt>
    <dgm:pt modelId="{1E7CB585-6E02-411A-AA1C-A55AD182ECFF}" type="pres">
      <dgm:prSet presAssocID="{E080B4AC-8585-4C10-861D-B00814525AE6}" presName="sp" presStyleCnt="0"/>
      <dgm:spPr/>
    </dgm:pt>
    <dgm:pt modelId="{9D6ECBB0-5E07-4C4C-AB14-322AC9A0786A}" type="pres">
      <dgm:prSet presAssocID="{CC7ACCF5-1D16-4BD7-95E4-BF584D488527}" presName="arrowAndChildren" presStyleCnt="0"/>
      <dgm:spPr/>
    </dgm:pt>
    <dgm:pt modelId="{32BF17AD-C3E6-4483-9C3F-968C4E499541}" type="pres">
      <dgm:prSet presAssocID="{CC7ACCF5-1D16-4BD7-95E4-BF584D488527}" presName="parentTextArrow" presStyleLbl="node1" presStyleIdx="0" presStyleCnt="0"/>
      <dgm:spPr/>
    </dgm:pt>
    <dgm:pt modelId="{7947C96A-3C27-4F86-8F24-E6D049F408D4}" type="pres">
      <dgm:prSet presAssocID="{CC7ACCF5-1D16-4BD7-95E4-BF584D488527}" presName="arrow" presStyleLbl="alignNode1" presStyleIdx="1" presStyleCnt="3"/>
      <dgm:spPr/>
    </dgm:pt>
    <dgm:pt modelId="{420D05C4-8519-4CB7-A782-C7E58F8E9217}" type="pres">
      <dgm:prSet presAssocID="{CC7ACCF5-1D16-4BD7-95E4-BF584D488527}" presName="descendantArrow" presStyleLbl="bgAccFollowNode1" presStyleIdx="1" presStyleCnt="3"/>
      <dgm:spPr/>
    </dgm:pt>
    <dgm:pt modelId="{C5A54448-086C-4F6B-929F-2E65FEAA3022}" type="pres">
      <dgm:prSet presAssocID="{322CC7A9-C60E-4CB6-9C72-9944A01535C3}" presName="sp" presStyleCnt="0"/>
      <dgm:spPr/>
    </dgm:pt>
    <dgm:pt modelId="{DEAA1569-9210-4BDF-954F-4DBF16D57C53}" type="pres">
      <dgm:prSet presAssocID="{F904B7C9-FBB8-42C2-8590-F7DE79933ED0}" presName="arrowAndChildren" presStyleCnt="0"/>
      <dgm:spPr/>
    </dgm:pt>
    <dgm:pt modelId="{8D03D10B-E97F-48D8-AF07-08CC09BC0EDF}" type="pres">
      <dgm:prSet presAssocID="{F904B7C9-FBB8-42C2-8590-F7DE79933ED0}" presName="parentTextArrow" presStyleLbl="node1" presStyleIdx="0" presStyleCnt="0"/>
      <dgm:spPr/>
    </dgm:pt>
    <dgm:pt modelId="{C77FA455-4FB8-4B60-BABE-6F95887890B8}" type="pres">
      <dgm:prSet presAssocID="{F904B7C9-FBB8-42C2-8590-F7DE79933ED0}" presName="arrow" presStyleLbl="alignNode1" presStyleIdx="2" presStyleCnt="3"/>
      <dgm:spPr/>
    </dgm:pt>
    <dgm:pt modelId="{B60FF2BB-6F7C-4909-AB02-1D0697A56BE3}" type="pres">
      <dgm:prSet presAssocID="{F904B7C9-FBB8-42C2-8590-F7DE79933ED0}" presName="descendantArrow" presStyleLbl="bgAccFollowNode1" presStyleIdx="2" presStyleCnt="3"/>
      <dgm:spPr/>
    </dgm:pt>
  </dgm:ptLst>
  <dgm:cxnLst>
    <dgm:cxn modelId="{680FDA05-1B95-4C50-9D6C-41175EF72BF5}" srcId="{CC7ACCF5-1D16-4BD7-95E4-BF584D488527}" destId="{07150429-48C2-41B7-9A01-05F65E8E6A5B}" srcOrd="0" destOrd="0" parTransId="{FF9B763B-1770-4BBE-9A27-078FBC708BAB}" sibTransId="{002D6070-0F2A-4937-A72B-1F09E57CD7C3}"/>
    <dgm:cxn modelId="{B9745006-E2B4-4919-8795-DC3677CE90AE}" type="presOf" srcId="{D78B382E-4967-4324-BCCE-2349AD58C42E}" destId="{420D05C4-8519-4CB7-A782-C7E58F8E9217}" srcOrd="0" destOrd="1" presId="urn:microsoft.com/office/officeart/2016/7/layout/VerticalDownArrowProcess"/>
    <dgm:cxn modelId="{153D2014-140E-4ED0-B5B1-11706BA2B85F}" type="presOf" srcId="{781F79E1-569F-4B2E-8C78-DB560FF3D170}" destId="{B60FF2BB-6F7C-4909-AB02-1D0697A56BE3}" srcOrd="0" destOrd="0" presId="urn:microsoft.com/office/officeart/2016/7/layout/VerticalDownArrowProcess"/>
    <dgm:cxn modelId="{F1CBF21C-B66A-4F56-8827-325FE1DD22AE}" srcId="{06CE14CA-1F71-4793-9683-67251D61B856}" destId="{CC7ACCF5-1D16-4BD7-95E4-BF584D488527}" srcOrd="1" destOrd="0" parTransId="{12AA89C3-5216-471F-9BC8-A63561F0BF8D}" sibTransId="{E080B4AC-8585-4C10-861D-B00814525AE6}"/>
    <dgm:cxn modelId="{54F38A1E-AC8C-4C57-8803-F068D656793A}" srcId="{06CE14CA-1F71-4793-9683-67251D61B856}" destId="{F904B7C9-FBB8-42C2-8590-F7DE79933ED0}" srcOrd="0" destOrd="0" parTransId="{23EC2833-8966-4BB1-9133-9A3A92692FF6}" sibTransId="{322CC7A9-C60E-4CB6-9C72-9944A01535C3}"/>
    <dgm:cxn modelId="{468DA442-E74F-4613-8789-47541BFC7BAA}" type="presOf" srcId="{722DDFDA-E86A-41C4-AF27-C69C6C6AE607}" destId="{44A764DD-E4C9-460B-A871-DAC7CB375511}" srcOrd="0" destOrd="0" presId="urn:microsoft.com/office/officeart/2016/7/layout/VerticalDownArrowProcess"/>
    <dgm:cxn modelId="{FA88CA67-14DF-45D2-8A74-BABB7C85B493}" srcId="{F904B7C9-FBB8-42C2-8590-F7DE79933ED0}" destId="{781F79E1-569F-4B2E-8C78-DB560FF3D170}" srcOrd="0" destOrd="0" parTransId="{EEFD9898-3825-4698-82AD-E70DB7ABA936}" sibTransId="{45EF021A-44CC-449A-A0C1-DA767B799528}"/>
    <dgm:cxn modelId="{793B0072-EA37-4770-9067-EFD766B825FA}" type="presOf" srcId="{90B6776F-7C77-49DD-9ED8-51E63E3215E5}" destId="{44A764DD-E4C9-460B-A871-DAC7CB375511}" srcOrd="0" destOrd="1" presId="urn:microsoft.com/office/officeart/2016/7/layout/VerticalDownArrowProcess"/>
    <dgm:cxn modelId="{B9F9F253-AA43-4F4F-AB05-A65A0637E4C9}" type="presOf" srcId="{6258F005-2549-48A2-B73E-96C1F50781C2}" destId="{B60FF2BB-6F7C-4909-AB02-1D0697A56BE3}" srcOrd="0" destOrd="1" presId="urn:microsoft.com/office/officeart/2016/7/layout/VerticalDownArrowProcess"/>
    <dgm:cxn modelId="{9C98F380-1FAA-45C7-8C86-D17537EB4A0B}" type="presOf" srcId="{CC7ACCF5-1D16-4BD7-95E4-BF584D488527}" destId="{32BF17AD-C3E6-4483-9C3F-968C4E499541}" srcOrd="0" destOrd="0" presId="urn:microsoft.com/office/officeart/2016/7/layout/VerticalDownArrowProcess"/>
    <dgm:cxn modelId="{A102C786-513C-4A1D-8BA2-9E14C21AEE50}" type="presOf" srcId="{EE98EFC5-3C84-4BF7-A523-D170E6C288CC}" destId="{F65589FA-C84C-43C5-88F0-6DA675175966}" srcOrd="0" destOrd="0" presId="urn:microsoft.com/office/officeart/2016/7/layout/VerticalDownArrowProcess"/>
    <dgm:cxn modelId="{6795BF87-9732-44F2-AA68-59E418F819EB}" type="presOf" srcId="{CC7ACCF5-1D16-4BD7-95E4-BF584D488527}" destId="{7947C96A-3C27-4F86-8F24-E6D049F408D4}" srcOrd="1" destOrd="0" presId="urn:microsoft.com/office/officeart/2016/7/layout/VerticalDownArrowProcess"/>
    <dgm:cxn modelId="{5CD04990-2AAC-4F66-B29A-FE1AA46657DC}" srcId="{06CE14CA-1F71-4793-9683-67251D61B856}" destId="{EE98EFC5-3C84-4BF7-A523-D170E6C288CC}" srcOrd="2" destOrd="0" parTransId="{F3346A53-44E0-412F-AF69-94109ED500F6}" sibTransId="{FEB809FE-91F2-4FF1-900D-AC76EC6B6E3F}"/>
    <dgm:cxn modelId="{DF166695-3876-4687-8614-155D0C49C838}" type="presOf" srcId="{F904B7C9-FBB8-42C2-8590-F7DE79933ED0}" destId="{8D03D10B-E97F-48D8-AF07-08CC09BC0EDF}" srcOrd="0" destOrd="0" presId="urn:microsoft.com/office/officeart/2016/7/layout/VerticalDownArrowProcess"/>
    <dgm:cxn modelId="{2FDA74AE-26C4-4F26-89D2-4EAD179414BC}" srcId="{781F79E1-569F-4B2E-8C78-DB560FF3D170}" destId="{6258F005-2549-48A2-B73E-96C1F50781C2}" srcOrd="0" destOrd="0" parTransId="{E1EB92AD-F622-4389-9A2F-91C2FE20A2AD}" sibTransId="{E529256B-2F66-47A5-BFC0-3824872CD605}"/>
    <dgm:cxn modelId="{387D0FBC-A265-490E-A53E-C26AF4F7B0B8}" srcId="{722DDFDA-E86A-41C4-AF27-C69C6C6AE607}" destId="{90B6776F-7C77-49DD-9ED8-51E63E3215E5}" srcOrd="0" destOrd="0" parTransId="{72687FE7-0A46-4E42-9F0C-516256688C0D}" sibTransId="{4AFA4258-63B8-4BEC-8185-C09F17B513A7}"/>
    <dgm:cxn modelId="{9CA4F5C9-02CD-4560-BBA8-E803F4EB48F9}" type="presOf" srcId="{F904B7C9-FBB8-42C2-8590-F7DE79933ED0}" destId="{C77FA455-4FB8-4B60-BABE-6F95887890B8}" srcOrd="1" destOrd="0" presId="urn:microsoft.com/office/officeart/2016/7/layout/VerticalDownArrowProcess"/>
    <dgm:cxn modelId="{4DE40DCB-91FF-47A1-B21E-9C44FF0BF40A}" type="presOf" srcId="{06CE14CA-1F71-4793-9683-67251D61B856}" destId="{13398066-01C4-4508-B1B1-6E09422BA86F}" srcOrd="0" destOrd="0" presId="urn:microsoft.com/office/officeart/2016/7/layout/VerticalDownArrowProcess"/>
    <dgm:cxn modelId="{8E5706DD-2536-4F6B-A885-F43F5190065A}" type="presOf" srcId="{07150429-48C2-41B7-9A01-05F65E8E6A5B}" destId="{420D05C4-8519-4CB7-A782-C7E58F8E9217}" srcOrd="0" destOrd="0" presId="urn:microsoft.com/office/officeart/2016/7/layout/VerticalDownArrowProcess"/>
    <dgm:cxn modelId="{8974F4F2-AE12-45BE-B24D-631FDAFB4471}" srcId="{07150429-48C2-41B7-9A01-05F65E8E6A5B}" destId="{D78B382E-4967-4324-BCCE-2349AD58C42E}" srcOrd="0" destOrd="0" parTransId="{C72E633A-1F10-422D-A795-53BB6484D873}" sibTransId="{DD60FB18-EF9C-4A0A-B253-65369869E95C}"/>
    <dgm:cxn modelId="{1698DFFE-1EB6-4020-BE99-B3619237FB11}" srcId="{EE98EFC5-3C84-4BF7-A523-D170E6C288CC}" destId="{722DDFDA-E86A-41C4-AF27-C69C6C6AE607}" srcOrd="0" destOrd="0" parTransId="{DF06FE9D-86A1-4533-BEF5-9B74E55BA3A7}" sibTransId="{F6B1E3AA-B4DF-4919-9E72-014B0F8792EC}"/>
    <dgm:cxn modelId="{D9D1090F-DA42-464B-B4A7-E99067524DFD}" type="presParOf" srcId="{13398066-01C4-4508-B1B1-6E09422BA86F}" destId="{3B7C1D5E-014A-42A7-86AB-B2AE1CF096F2}" srcOrd="0" destOrd="0" presId="urn:microsoft.com/office/officeart/2016/7/layout/VerticalDownArrowProcess"/>
    <dgm:cxn modelId="{614584F6-7FDF-4A5A-8DE6-161F4B366FEF}" type="presParOf" srcId="{3B7C1D5E-014A-42A7-86AB-B2AE1CF096F2}" destId="{F65589FA-C84C-43C5-88F0-6DA675175966}" srcOrd="0" destOrd="0" presId="urn:microsoft.com/office/officeart/2016/7/layout/VerticalDownArrowProcess"/>
    <dgm:cxn modelId="{A4E8A5C9-6A81-4274-AFFF-6BF8ABA39FF4}" type="presParOf" srcId="{3B7C1D5E-014A-42A7-86AB-B2AE1CF096F2}" destId="{44A764DD-E4C9-460B-A871-DAC7CB375511}" srcOrd="1" destOrd="0" presId="urn:microsoft.com/office/officeart/2016/7/layout/VerticalDownArrowProcess"/>
    <dgm:cxn modelId="{73B00845-B206-4F41-9DF0-AB39FD510C41}" type="presParOf" srcId="{13398066-01C4-4508-B1B1-6E09422BA86F}" destId="{1E7CB585-6E02-411A-AA1C-A55AD182ECFF}" srcOrd="1" destOrd="0" presId="urn:microsoft.com/office/officeart/2016/7/layout/VerticalDownArrowProcess"/>
    <dgm:cxn modelId="{266B2F2B-22B0-4821-BAFA-82804D55A59D}" type="presParOf" srcId="{13398066-01C4-4508-B1B1-6E09422BA86F}" destId="{9D6ECBB0-5E07-4C4C-AB14-322AC9A0786A}" srcOrd="2" destOrd="0" presId="urn:microsoft.com/office/officeart/2016/7/layout/VerticalDownArrowProcess"/>
    <dgm:cxn modelId="{98700BFF-CE92-4142-B62E-B58FD53561EE}" type="presParOf" srcId="{9D6ECBB0-5E07-4C4C-AB14-322AC9A0786A}" destId="{32BF17AD-C3E6-4483-9C3F-968C4E499541}" srcOrd="0" destOrd="0" presId="urn:microsoft.com/office/officeart/2016/7/layout/VerticalDownArrowProcess"/>
    <dgm:cxn modelId="{9A04205D-D2C6-4666-B759-029E901CBE3A}" type="presParOf" srcId="{9D6ECBB0-5E07-4C4C-AB14-322AC9A0786A}" destId="{7947C96A-3C27-4F86-8F24-E6D049F408D4}" srcOrd="1" destOrd="0" presId="urn:microsoft.com/office/officeart/2016/7/layout/VerticalDownArrowProcess"/>
    <dgm:cxn modelId="{AB80BCAF-3D1A-4909-A16D-FCC0A212DD88}" type="presParOf" srcId="{9D6ECBB0-5E07-4C4C-AB14-322AC9A0786A}" destId="{420D05C4-8519-4CB7-A782-C7E58F8E9217}" srcOrd="2" destOrd="0" presId="urn:microsoft.com/office/officeart/2016/7/layout/VerticalDownArrowProcess"/>
    <dgm:cxn modelId="{5A4B0074-1B78-4238-978B-799635C18BB2}" type="presParOf" srcId="{13398066-01C4-4508-B1B1-6E09422BA86F}" destId="{C5A54448-086C-4F6B-929F-2E65FEAA3022}" srcOrd="3" destOrd="0" presId="urn:microsoft.com/office/officeart/2016/7/layout/VerticalDownArrowProcess"/>
    <dgm:cxn modelId="{B37B2B63-ABD8-4341-A80F-F9D22D6BEF6B}" type="presParOf" srcId="{13398066-01C4-4508-B1B1-6E09422BA86F}" destId="{DEAA1569-9210-4BDF-954F-4DBF16D57C53}" srcOrd="4" destOrd="0" presId="urn:microsoft.com/office/officeart/2016/7/layout/VerticalDownArrowProcess"/>
    <dgm:cxn modelId="{B19CD13C-E370-47CA-AF3E-FA203D72E7D8}" type="presParOf" srcId="{DEAA1569-9210-4BDF-954F-4DBF16D57C53}" destId="{8D03D10B-E97F-48D8-AF07-08CC09BC0EDF}" srcOrd="0" destOrd="0" presId="urn:microsoft.com/office/officeart/2016/7/layout/VerticalDownArrowProcess"/>
    <dgm:cxn modelId="{6D2410A7-A70A-4371-88EA-9FB0C531FF39}" type="presParOf" srcId="{DEAA1569-9210-4BDF-954F-4DBF16D57C53}" destId="{C77FA455-4FB8-4B60-BABE-6F95887890B8}" srcOrd="1" destOrd="0" presId="urn:microsoft.com/office/officeart/2016/7/layout/VerticalDownArrowProcess"/>
    <dgm:cxn modelId="{5C21C096-542F-413D-A448-328ECA7DF999}" type="presParOf" srcId="{DEAA1569-9210-4BDF-954F-4DBF16D57C53}" destId="{B60FF2BB-6F7C-4909-AB02-1D0697A56BE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388FEA-3656-4B03-BE3E-E1F1E8C0DB9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CDA532-8B09-4A5A-8EF4-DED983449594}">
      <dgm:prSet/>
      <dgm:spPr/>
      <dgm:t>
        <a:bodyPr/>
        <a:lstStyle/>
        <a:p>
          <a:r>
            <a:rPr lang="en-US" b="1" dirty="0"/>
            <a:t>Light Switch:</a:t>
          </a:r>
          <a:r>
            <a:rPr lang="en-US" dirty="0"/>
            <a:t> 95% F1-Score (Best performing)</a:t>
          </a:r>
        </a:p>
      </dgm:t>
    </dgm:pt>
    <dgm:pt modelId="{C881D7F9-E46B-485E-938D-2B7DC81B12AA}" type="parTrans" cxnId="{F6F961AB-D317-4A6C-9C98-7B0B3C49C802}">
      <dgm:prSet/>
      <dgm:spPr/>
      <dgm:t>
        <a:bodyPr/>
        <a:lstStyle/>
        <a:p>
          <a:endParaRPr lang="en-US"/>
        </a:p>
      </dgm:t>
    </dgm:pt>
    <dgm:pt modelId="{2C76BC14-8CCA-4028-858B-328E1C224EB1}" type="sibTrans" cxnId="{F6F961AB-D317-4A6C-9C98-7B0B3C49C802}">
      <dgm:prSet/>
      <dgm:spPr/>
      <dgm:t>
        <a:bodyPr/>
        <a:lstStyle/>
        <a:p>
          <a:endParaRPr lang="en-US"/>
        </a:p>
      </dgm:t>
    </dgm:pt>
    <dgm:pt modelId="{1BD882C6-B5F1-4EFD-A73B-C20230288979}">
      <dgm:prSet/>
      <dgm:spPr/>
      <dgm:t>
        <a:bodyPr/>
        <a:lstStyle/>
        <a:p>
          <a:r>
            <a:rPr lang="en-US" b="1" dirty="0"/>
            <a:t>Table:</a:t>
          </a:r>
          <a:r>
            <a:rPr lang="en-US" dirty="0"/>
            <a:t> 94% F1-Score</a:t>
          </a:r>
        </a:p>
      </dgm:t>
    </dgm:pt>
    <dgm:pt modelId="{146B55BD-D2DF-4C17-806B-D0B32304BBFF}" type="parTrans" cxnId="{96FE108D-CEC7-40E7-A042-0E51786B3D4D}">
      <dgm:prSet/>
      <dgm:spPr/>
      <dgm:t>
        <a:bodyPr/>
        <a:lstStyle/>
        <a:p>
          <a:endParaRPr lang="en-US"/>
        </a:p>
      </dgm:t>
    </dgm:pt>
    <dgm:pt modelId="{1E8D82EF-D3B1-4EB9-B90D-6AF7ABB0C56E}" type="sibTrans" cxnId="{96FE108D-CEC7-40E7-A042-0E51786B3D4D}">
      <dgm:prSet/>
      <dgm:spPr/>
      <dgm:t>
        <a:bodyPr/>
        <a:lstStyle/>
        <a:p>
          <a:endParaRPr lang="en-US"/>
        </a:p>
      </dgm:t>
    </dgm:pt>
    <dgm:pt modelId="{1CD46DF7-087D-46F2-B562-BFFB0FA19E6A}">
      <dgm:prSet/>
      <dgm:spPr/>
      <dgm:t>
        <a:bodyPr/>
        <a:lstStyle/>
        <a:p>
          <a:r>
            <a:rPr lang="en-US" b="1" dirty="0"/>
            <a:t>Chair:</a:t>
          </a:r>
          <a:r>
            <a:rPr lang="en-US" dirty="0"/>
            <a:t> 91% F1-Score</a:t>
          </a:r>
        </a:p>
      </dgm:t>
    </dgm:pt>
    <dgm:pt modelId="{98FF29C0-DFA4-4DC4-AA26-41D6B6372F92}" type="parTrans" cxnId="{F3CDFF5F-9B6B-407C-A0CA-96224AFC3216}">
      <dgm:prSet/>
      <dgm:spPr/>
      <dgm:t>
        <a:bodyPr/>
        <a:lstStyle/>
        <a:p>
          <a:endParaRPr lang="en-US"/>
        </a:p>
      </dgm:t>
    </dgm:pt>
    <dgm:pt modelId="{B0C029F1-4E0E-4BFD-BC74-29B8F1BAC6F1}" type="sibTrans" cxnId="{F3CDFF5F-9B6B-407C-A0CA-96224AFC3216}">
      <dgm:prSet/>
      <dgm:spPr/>
      <dgm:t>
        <a:bodyPr/>
        <a:lstStyle/>
        <a:p>
          <a:endParaRPr lang="en-US"/>
        </a:p>
      </dgm:t>
    </dgm:pt>
    <dgm:pt modelId="{C4B76F70-1497-4D0B-A933-BB3D02553412}">
      <dgm:prSet/>
      <dgm:spPr/>
      <dgm:t>
        <a:bodyPr/>
        <a:lstStyle/>
        <a:p>
          <a:r>
            <a:rPr lang="en-US" b="1" dirty="0"/>
            <a:t>Door Handle:</a:t>
          </a:r>
          <a:r>
            <a:rPr lang="en-US" dirty="0"/>
            <a:t> 78% F1-Score</a:t>
          </a:r>
        </a:p>
      </dgm:t>
    </dgm:pt>
    <dgm:pt modelId="{23A825EB-447F-4521-BEBD-765B48A7BF19}" type="parTrans" cxnId="{C0A9DE21-951F-4B89-A745-E0BCFD8A0BB8}">
      <dgm:prSet/>
      <dgm:spPr/>
      <dgm:t>
        <a:bodyPr/>
        <a:lstStyle/>
        <a:p>
          <a:endParaRPr lang="en-US"/>
        </a:p>
      </dgm:t>
    </dgm:pt>
    <dgm:pt modelId="{C35DBCB6-7BFF-4EF2-89F9-00D712B1116A}" type="sibTrans" cxnId="{C0A9DE21-951F-4B89-A745-E0BCFD8A0BB8}">
      <dgm:prSet/>
      <dgm:spPr/>
      <dgm:t>
        <a:bodyPr/>
        <a:lstStyle/>
        <a:p>
          <a:endParaRPr lang="en-US"/>
        </a:p>
      </dgm:t>
    </dgm:pt>
    <dgm:pt modelId="{EB49439D-16D1-4750-9D1C-30E7C261E29B}" type="pres">
      <dgm:prSet presAssocID="{E2388FEA-3656-4B03-BE3E-E1F1E8C0DB91}" presName="outerComposite" presStyleCnt="0">
        <dgm:presLayoutVars>
          <dgm:chMax val="5"/>
          <dgm:dir/>
          <dgm:resizeHandles val="exact"/>
        </dgm:presLayoutVars>
      </dgm:prSet>
      <dgm:spPr/>
    </dgm:pt>
    <dgm:pt modelId="{845706EF-7C20-4907-A45D-CCCA9BC03C26}" type="pres">
      <dgm:prSet presAssocID="{E2388FEA-3656-4B03-BE3E-E1F1E8C0DB91}" presName="dummyMaxCanvas" presStyleCnt="0">
        <dgm:presLayoutVars/>
      </dgm:prSet>
      <dgm:spPr/>
    </dgm:pt>
    <dgm:pt modelId="{BCAFBB6A-5CCA-42EC-B80E-B36B220682ED}" type="pres">
      <dgm:prSet presAssocID="{E2388FEA-3656-4B03-BE3E-E1F1E8C0DB91}" presName="FourNodes_1" presStyleLbl="node1" presStyleIdx="0" presStyleCnt="4">
        <dgm:presLayoutVars>
          <dgm:bulletEnabled val="1"/>
        </dgm:presLayoutVars>
      </dgm:prSet>
      <dgm:spPr/>
    </dgm:pt>
    <dgm:pt modelId="{D96708DD-2B2E-440E-93CC-8275B9669244}" type="pres">
      <dgm:prSet presAssocID="{E2388FEA-3656-4B03-BE3E-E1F1E8C0DB91}" presName="FourNodes_2" presStyleLbl="node1" presStyleIdx="1" presStyleCnt="4">
        <dgm:presLayoutVars>
          <dgm:bulletEnabled val="1"/>
        </dgm:presLayoutVars>
      </dgm:prSet>
      <dgm:spPr/>
    </dgm:pt>
    <dgm:pt modelId="{46340C01-3432-4232-95B5-48570E743CB6}" type="pres">
      <dgm:prSet presAssocID="{E2388FEA-3656-4B03-BE3E-E1F1E8C0DB91}" presName="FourNodes_3" presStyleLbl="node1" presStyleIdx="2" presStyleCnt="4">
        <dgm:presLayoutVars>
          <dgm:bulletEnabled val="1"/>
        </dgm:presLayoutVars>
      </dgm:prSet>
      <dgm:spPr/>
    </dgm:pt>
    <dgm:pt modelId="{1174C724-D2CB-4796-9973-A7A26E1FED41}" type="pres">
      <dgm:prSet presAssocID="{E2388FEA-3656-4B03-BE3E-E1F1E8C0DB91}" presName="FourNodes_4" presStyleLbl="node1" presStyleIdx="3" presStyleCnt="4">
        <dgm:presLayoutVars>
          <dgm:bulletEnabled val="1"/>
        </dgm:presLayoutVars>
      </dgm:prSet>
      <dgm:spPr/>
    </dgm:pt>
    <dgm:pt modelId="{4159A5AC-DE43-4BBE-8387-9D809895E2C2}" type="pres">
      <dgm:prSet presAssocID="{E2388FEA-3656-4B03-BE3E-E1F1E8C0DB91}" presName="FourConn_1-2" presStyleLbl="fgAccFollowNode1" presStyleIdx="0" presStyleCnt="3">
        <dgm:presLayoutVars>
          <dgm:bulletEnabled val="1"/>
        </dgm:presLayoutVars>
      </dgm:prSet>
      <dgm:spPr/>
    </dgm:pt>
    <dgm:pt modelId="{D2742E91-1801-4D3F-9946-A242E8BC8659}" type="pres">
      <dgm:prSet presAssocID="{E2388FEA-3656-4B03-BE3E-E1F1E8C0DB91}" presName="FourConn_2-3" presStyleLbl="fgAccFollowNode1" presStyleIdx="1" presStyleCnt="3">
        <dgm:presLayoutVars>
          <dgm:bulletEnabled val="1"/>
        </dgm:presLayoutVars>
      </dgm:prSet>
      <dgm:spPr/>
    </dgm:pt>
    <dgm:pt modelId="{4219D226-7745-4AF2-8746-A71AB0867303}" type="pres">
      <dgm:prSet presAssocID="{E2388FEA-3656-4B03-BE3E-E1F1E8C0DB91}" presName="FourConn_3-4" presStyleLbl="fgAccFollowNode1" presStyleIdx="2" presStyleCnt="3">
        <dgm:presLayoutVars>
          <dgm:bulletEnabled val="1"/>
        </dgm:presLayoutVars>
      </dgm:prSet>
      <dgm:spPr/>
    </dgm:pt>
    <dgm:pt modelId="{F4292536-DEC0-4D89-AB87-73960B63C124}" type="pres">
      <dgm:prSet presAssocID="{E2388FEA-3656-4B03-BE3E-E1F1E8C0DB91}" presName="FourNodes_1_text" presStyleLbl="node1" presStyleIdx="3" presStyleCnt="4">
        <dgm:presLayoutVars>
          <dgm:bulletEnabled val="1"/>
        </dgm:presLayoutVars>
      </dgm:prSet>
      <dgm:spPr/>
    </dgm:pt>
    <dgm:pt modelId="{E0E1B591-ED4F-4F19-818A-89E569EA03E9}" type="pres">
      <dgm:prSet presAssocID="{E2388FEA-3656-4B03-BE3E-E1F1E8C0DB91}" presName="FourNodes_2_text" presStyleLbl="node1" presStyleIdx="3" presStyleCnt="4">
        <dgm:presLayoutVars>
          <dgm:bulletEnabled val="1"/>
        </dgm:presLayoutVars>
      </dgm:prSet>
      <dgm:spPr/>
    </dgm:pt>
    <dgm:pt modelId="{2B27B50C-C361-44EF-8F4A-4101AC5B19B2}" type="pres">
      <dgm:prSet presAssocID="{E2388FEA-3656-4B03-BE3E-E1F1E8C0DB91}" presName="FourNodes_3_text" presStyleLbl="node1" presStyleIdx="3" presStyleCnt="4">
        <dgm:presLayoutVars>
          <dgm:bulletEnabled val="1"/>
        </dgm:presLayoutVars>
      </dgm:prSet>
      <dgm:spPr/>
    </dgm:pt>
    <dgm:pt modelId="{84462C01-2650-491D-BD85-7748A4751B8B}" type="pres">
      <dgm:prSet presAssocID="{E2388FEA-3656-4B03-BE3E-E1F1E8C0DB9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26BA816-9162-4C0A-A3B3-3067306EBCA8}" type="presOf" srcId="{C4B76F70-1497-4D0B-A933-BB3D02553412}" destId="{1174C724-D2CB-4796-9973-A7A26E1FED41}" srcOrd="0" destOrd="0" presId="urn:microsoft.com/office/officeart/2005/8/layout/vProcess5"/>
    <dgm:cxn modelId="{C0A9DE21-951F-4B89-A745-E0BCFD8A0BB8}" srcId="{E2388FEA-3656-4B03-BE3E-E1F1E8C0DB91}" destId="{C4B76F70-1497-4D0B-A933-BB3D02553412}" srcOrd="3" destOrd="0" parTransId="{23A825EB-447F-4521-BEBD-765B48A7BF19}" sibTransId="{C35DBCB6-7BFF-4EF2-89F9-00D712B1116A}"/>
    <dgm:cxn modelId="{A2638729-1E1A-41B3-8939-E50B80F87B4C}" type="presOf" srcId="{C4B76F70-1497-4D0B-A933-BB3D02553412}" destId="{84462C01-2650-491D-BD85-7748A4751B8B}" srcOrd="1" destOrd="0" presId="urn:microsoft.com/office/officeart/2005/8/layout/vProcess5"/>
    <dgm:cxn modelId="{F3CDFF5F-9B6B-407C-A0CA-96224AFC3216}" srcId="{E2388FEA-3656-4B03-BE3E-E1F1E8C0DB91}" destId="{1CD46DF7-087D-46F2-B562-BFFB0FA19E6A}" srcOrd="2" destOrd="0" parTransId="{98FF29C0-DFA4-4DC4-AA26-41D6B6372F92}" sibTransId="{B0C029F1-4E0E-4BFD-BC74-29B8F1BAC6F1}"/>
    <dgm:cxn modelId="{10DC114B-8F73-4D3F-9AC4-6B4A1BC1DE20}" type="presOf" srcId="{1BD882C6-B5F1-4EFD-A73B-C20230288979}" destId="{E0E1B591-ED4F-4F19-818A-89E569EA03E9}" srcOrd="1" destOrd="0" presId="urn:microsoft.com/office/officeart/2005/8/layout/vProcess5"/>
    <dgm:cxn modelId="{BCF74E53-14BE-4B58-9B5E-3B8553210BE1}" type="presOf" srcId="{2C76BC14-8CCA-4028-858B-328E1C224EB1}" destId="{4159A5AC-DE43-4BBE-8387-9D809895E2C2}" srcOrd="0" destOrd="0" presId="urn:microsoft.com/office/officeart/2005/8/layout/vProcess5"/>
    <dgm:cxn modelId="{BE397B57-6EE4-4F35-B897-41473A7117DD}" type="presOf" srcId="{1BD882C6-B5F1-4EFD-A73B-C20230288979}" destId="{D96708DD-2B2E-440E-93CC-8275B9669244}" srcOrd="0" destOrd="0" presId="urn:microsoft.com/office/officeart/2005/8/layout/vProcess5"/>
    <dgm:cxn modelId="{987A1358-CEDB-4606-BD10-B2C35659DDD8}" type="presOf" srcId="{E2388FEA-3656-4B03-BE3E-E1F1E8C0DB91}" destId="{EB49439D-16D1-4750-9D1C-30E7C261E29B}" srcOrd="0" destOrd="0" presId="urn:microsoft.com/office/officeart/2005/8/layout/vProcess5"/>
    <dgm:cxn modelId="{96FE108D-CEC7-40E7-A042-0E51786B3D4D}" srcId="{E2388FEA-3656-4B03-BE3E-E1F1E8C0DB91}" destId="{1BD882C6-B5F1-4EFD-A73B-C20230288979}" srcOrd="1" destOrd="0" parTransId="{146B55BD-D2DF-4C17-806B-D0B32304BBFF}" sibTransId="{1E8D82EF-D3B1-4EB9-B90D-6AF7ABB0C56E}"/>
    <dgm:cxn modelId="{F1E2148F-AE36-438B-9EE7-1C7A6273EB56}" type="presOf" srcId="{1CD46DF7-087D-46F2-B562-BFFB0FA19E6A}" destId="{46340C01-3432-4232-95B5-48570E743CB6}" srcOrd="0" destOrd="0" presId="urn:microsoft.com/office/officeart/2005/8/layout/vProcess5"/>
    <dgm:cxn modelId="{0556FB9A-D20D-4A9E-9F79-226AAD3A5EA4}" type="presOf" srcId="{1E8D82EF-D3B1-4EB9-B90D-6AF7ABB0C56E}" destId="{D2742E91-1801-4D3F-9946-A242E8BC8659}" srcOrd="0" destOrd="0" presId="urn:microsoft.com/office/officeart/2005/8/layout/vProcess5"/>
    <dgm:cxn modelId="{E0425E9D-53E7-4696-B918-0674DA3DB928}" type="presOf" srcId="{B0C029F1-4E0E-4BFD-BC74-29B8F1BAC6F1}" destId="{4219D226-7745-4AF2-8746-A71AB0867303}" srcOrd="0" destOrd="0" presId="urn:microsoft.com/office/officeart/2005/8/layout/vProcess5"/>
    <dgm:cxn modelId="{C65DD5A3-78B5-419A-8A9B-CAB56749FDF7}" type="presOf" srcId="{1CD46DF7-087D-46F2-B562-BFFB0FA19E6A}" destId="{2B27B50C-C361-44EF-8F4A-4101AC5B19B2}" srcOrd="1" destOrd="0" presId="urn:microsoft.com/office/officeart/2005/8/layout/vProcess5"/>
    <dgm:cxn modelId="{DB0AAEA4-D6E2-48DA-BD77-4DEB6701EA71}" type="presOf" srcId="{74CDA532-8B09-4A5A-8EF4-DED983449594}" destId="{BCAFBB6A-5CCA-42EC-B80E-B36B220682ED}" srcOrd="0" destOrd="0" presId="urn:microsoft.com/office/officeart/2005/8/layout/vProcess5"/>
    <dgm:cxn modelId="{F6F961AB-D317-4A6C-9C98-7B0B3C49C802}" srcId="{E2388FEA-3656-4B03-BE3E-E1F1E8C0DB91}" destId="{74CDA532-8B09-4A5A-8EF4-DED983449594}" srcOrd="0" destOrd="0" parTransId="{C881D7F9-E46B-485E-938D-2B7DC81B12AA}" sibTransId="{2C76BC14-8CCA-4028-858B-328E1C224EB1}"/>
    <dgm:cxn modelId="{F19786FE-7145-4610-9121-17BD3A65E91A}" type="presOf" srcId="{74CDA532-8B09-4A5A-8EF4-DED983449594}" destId="{F4292536-DEC0-4D89-AB87-73960B63C124}" srcOrd="1" destOrd="0" presId="urn:microsoft.com/office/officeart/2005/8/layout/vProcess5"/>
    <dgm:cxn modelId="{138F8E10-EB60-4E5D-ACB8-6C49938B148B}" type="presParOf" srcId="{EB49439D-16D1-4750-9D1C-30E7C261E29B}" destId="{845706EF-7C20-4907-A45D-CCCA9BC03C26}" srcOrd="0" destOrd="0" presId="urn:microsoft.com/office/officeart/2005/8/layout/vProcess5"/>
    <dgm:cxn modelId="{436A3286-E20D-4545-AD4E-4F4646538217}" type="presParOf" srcId="{EB49439D-16D1-4750-9D1C-30E7C261E29B}" destId="{BCAFBB6A-5CCA-42EC-B80E-B36B220682ED}" srcOrd="1" destOrd="0" presId="urn:microsoft.com/office/officeart/2005/8/layout/vProcess5"/>
    <dgm:cxn modelId="{983D95CF-C43B-40D4-AEC2-92B01874C9F6}" type="presParOf" srcId="{EB49439D-16D1-4750-9D1C-30E7C261E29B}" destId="{D96708DD-2B2E-440E-93CC-8275B9669244}" srcOrd="2" destOrd="0" presId="urn:microsoft.com/office/officeart/2005/8/layout/vProcess5"/>
    <dgm:cxn modelId="{DF2C9454-712E-498F-98D5-AC1CE86726F0}" type="presParOf" srcId="{EB49439D-16D1-4750-9D1C-30E7C261E29B}" destId="{46340C01-3432-4232-95B5-48570E743CB6}" srcOrd="3" destOrd="0" presId="urn:microsoft.com/office/officeart/2005/8/layout/vProcess5"/>
    <dgm:cxn modelId="{AFC481C4-A029-4FC7-9DD3-31E20D6694B1}" type="presParOf" srcId="{EB49439D-16D1-4750-9D1C-30E7C261E29B}" destId="{1174C724-D2CB-4796-9973-A7A26E1FED41}" srcOrd="4" destOrd="0" presId="urn:microsoft.com/office/officeart/2005/8/layout/vProcess5"/>
    <dgm:cxn modelId="{3FC58B84-1DD1-45F3-B440-C14EC8571CF3}" type="presParOf" srcId="{EB49439D-16D1-4750-9D1C-30E7C261E29B}" destId="{4159A5AC-DE43-4BBE-8387-9D809895E2C2}" srcOrd="5" destOrd="0" presId="urn:microsoft.com/office/officeart/2005/8/layout/vProcess5"/>
    <dgm:cxn modelId="{BA68E67A-560C-4460-8B46-A240ECE6C4DE}" type="presParOf" srcId="{EB49439D-16D1-4750-9D1C-30E7C261E29B}" destId="{D2742E91-1801-4D3F-9946-A242E8BC8659}" srcOrd="6" destOrd="0" presId="urn:microsoft.com/office/officeart/2005/8/layout/vProcess5"/>
    <dgm:cxn modelId="{3176C8CD-D1CC-4D19-B9E3-6D477671868E}" type="presParOf" srcId="{EB49439D-16D1-4750-9D1C-30E7C261E29B}" destId="{4219D226-7745-4AF2-8746-A71AB0867303}" srcOrd="7" destOrd="0" presId="urn:microsoft.com/office/officeart/2005/8/layout/vProcess5"/>
    <dgm:cxn modelId="{B4D47B62-C115-4592-BD84-6B71059E953C}" type="presParOf" srcId="{EB49439D-16D1-4750-9D1C-30E7C261E29B}" destId="{F4292536-DEC0-4D89-AB87-73960B63C124}" srcOrd="8" destOrd="0" presId="urn:microsoft.com/office/officeart/2005/8/layout/vProcess5"/>
    <dgm:cxn modelId="{76B9E10B-ABA4-4B12-9A56-A1F3151A7AAE}" type="presParOf" srcId="{EB49439D-16D1-4750-9D1C-30E7C261E29B}" destId="{E0E1B591-ED4F-4F19-818A-89E569EA03E9}" srcOrd="9" destOrd="0" presId="urn:microsoft.com/office/officeart/2005/8/layout/vProcess5"/>
    <dgm:cxn modelId="{4B72743E-76D0-480C-ADB7-11EE95880B27}" type="presParOf" srcId="{EB49439D-16D1-4750-9D1C-30E7C261E29B}" destId="{2B27B50C-C361-44EF-8F4A-4101AC5B19B2}" srcOrd="10" destOrd="0" presId="urn:microsoft.com/office/officeart/2005/8/layout/vProcess5"/>
    <dgm:cxn modelId="{8EBA0E5E-EFA8-4F2A-81F9-36C6FFB1ADC7}" type="presParOf" srcId="{EB49439D-16D1-4750-9D1C-30E7C261E29B}" destId="{84462C01-2650-491D-BD85-7748A4751B8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589FA-C84C-43C5-88F0-6DA675175966}">
      <dsp:nvSpPr>
        <dsp:cNvPr id="0" name=""/>
        <dsp:cNvSpPr/>
      </dsp:nvSpPr>
      <dsp:spPr>
        <a:xfrm>
          <a:off x="0" y="2932511"/>
          <a:ext cx="1864921" cy="9625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633" tIns="206248" rIns="132633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Ensuring</a:t>
          </a:r>
        </a:p>
      </dsp:txBody>
      <dsp:txXfrm>
        <a:off x="0" y="2932511"/>
        <a:ext cx="1864921" cy="962515"/>
      </dsp:txXfrm>
    </dsp:sp>
    <dsp:sp modelId="{44A764DD-E4C9-460B-A871-DAC7CB375511}">
      <dsp:nvSpPr>
        <dsp:cNvPr id="0" name=""/>
        <dsp:cNvSpPr/>
      </dsp:nvSpPr>
      <dsp:spPr>
        <a:xfrm>
          <a:off x="1864921" y="2932511"/>
          <a:ext cx="5594764" cy="9625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488" tIns="177800" rIns="113488" bIns="1778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Ensuring Label Consistency: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Labels were double-checked for accuracy and to avoid errors in training.</a:t>
          </a:r>
        </a:p>
      </dsp:txBody>
      <dsp:txXfrm>
        <a:off x="1864921" y="2932511"/>
        <a:ext cx="5594764" cy="962515"/>
      </dsp:txXfrm>
    </dsp:sp>
    <dsp:sp modelId="{7947C96A-3C27-4F86-8F24-E6D049F408D4}">
      <dsp:nvSpPr>
        <dsp:cNvPr id="0" name=""/>
        <dsp:cNvSpPr/>
      </dsp:nvSpPr>
      <dsp:spPr>
        <a:xfrm rot="10800000">
          <a:off x="0" y="1466600"/>
          <a:ext cx="1864921" cy="148034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633" tIns="206248" rIns="132633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Correcting</a:t>
          </a:r>
        </a:p>
      </dsp:txBody>
      <dsp:txXfrm rot="-10800000">
        <a:off x="0" y="1466600"/>
        <a:ext cx="1864921" cy="962227"/>
      </dsp:txXfrm>
    </dsp:sp>
    <dsp:sp modelId="{420D05C4-8519-4CB7-A782-C7E58F8E9217}">
      <dsp:nvSpPr>
        <dsp:cNvPr id="0" name=""/>
        <dsp:cNvSpPr/>
      </dsp:nvSpPr>
      <dsp:spPr>
        <a:xfrm>
          <a:off x="1864921" y="1466600"/>
          <a:ext cx="5594764" cy="962227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488" tIns="177800" rIns="113488" bIns="1778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Correcting Labeling Issues: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Fixed incorrect or inconsistent labels (e.g., Spanish labels were translated into English for uniformity).</a:t>
          </a:r>
        </a:p>
      </dsp:txBody>
      <dsp:txXfrm>
        <a:off x="1864921" y="1466600"/>
        <a:ext cx="5594764" cy="962227"/>
      </dsp:txXfrm>
    </dsp:sp>
    <dsp:sp modelId="{C77FA455-4FB8-4B60-BABE-6F95887890B8}">
      <dsp:nvSpPr>
        <dsp:cNvPr id="0" name=""/>
        <dsp:cNvSpPr/>
      </dsp:nvSpPr>
      <dsp:spPr>
        <a:xfrm rot="10800000">
          <a:off x="0" y="688"/>
          <a:ext cx="1864921" cy="148034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633" tIns="206248" rIns="132633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Removing</a:t>
          </a:r>
        </a:p>
      </dsp:txBody>
      <dsp:txXfrm rot="-10800000">
        <a:off x="0" y="688"/>
        <a:ext cx="1864921" cy="962227"/>
      </dsp:txXfrm>
    </dsp:sp>
    <dsp:sp modelId="{B60FF2BB-6F7C-4909-AB02-1D0697A56BE3}">
      <dsp:nvSpPr>
        <dsp:cNvPr id="0" name=""/>
        <dsp:cNvSpPr/>
      </dsp:nvSpPr>
      <dsp:spPr>
        <a:xfrm>
          <a:off x="1864921" y="688"/>
          <a:ext cx="5594764" cy="962227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488" tIns="177800" rIns="113488" bIns="1778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Removing Unlabeled Data: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Removed any images without annotations to ensure the dataset is fully labeled.</a:t>
          </a:r>
        </a:p>
      </dsp:txBody>
      <dsp:txXfrm>
        <a:off x="1864921" y="688"/>
        <a:ext cx="5594764" cy="962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FBB6A-5CCA-42EC-B80E-B36B220682ED}">
      <dsp:nvSpPr>
        <dsp:cNvPr id="0" name=""/>
        <dsp:cNvSpPr/>
      </dsp:nvSpPr>
      <dsp:spPr>
        <a:xfrm>
          <a:off x="0" y="0"/>
          <a:ext cx="3855110" cy="780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Light Switch:</a:t>
          </a:r>
          <a:r>
            <a:rPr lang="en-US" sz="2000" kern="1200" dirty="0"/>
            <a:t> 95% F1-Score (Best performing)</a:t>
          </a:r>
        </a:p>
      </dsp:txBody>
      <dsp:txXfrm>
        <a:off x="22861" y="22861"/>
        <a:ext cx="2946900" cy="734809"/>
      </dsp:txXfrm>
    </dsp:sp>
    <dsp:sp modelId="{D96708DD-2B2E-440E-93CC-8275B9669244}">
      <dsp:nvSpPr>
        <dsp:cNvPr id="0" name=""/>
        <dsp:cNvSpPr/>
      </dsp:nvSpPr>
      <dsp:spPr>
        <a:xfrm>
          <a:off x="322865" y="922446"/>
          <a:ext cx="3855110" cy="780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Table:</a:t>
          </a:r>
          <a:r>
            <a:rPr lang="en-US" sz="2000" kern="1200" dirty="0"/>
            <a:t> 94% F1-Score</a:t>
          </a:r>
        </a:p>
      </dsp:txBody>
      <dsp:txXfrm>
        <a:off x="345726" y="945307"/>
        <a:ext cx="2979177" cy="734809"/>
      </dsp:txXfrm>
    </dsp:sp>
    <dsp:sp modelId="{46340C01-3432-4232-95B5-48570E743CB6}">
      <dsp:nvSpPr>
        <dsp:cNvPr id="0" name=""/>
        <dsp:cNvSpPr/>
      </dsp:nvSpPr>
      <dsp:spPr>
        <a:xfrm>
          <a:off x="640912" y="1844893"/>
          <a:ext cx="3855110" cy="780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Chair:</a:t>
          </a:r>
          <a:r>
            <a:rPr lang="en-US" sz="2000" kern="1200" dirty="0"/>
            <a:t> 91% F1-Score</a:t>
          </a:r>
        </a:p>
      </dsp:txBody>
      <dsp:txXfrm>
        <a:off x="663773" y="1867754"/>
        <a:ext cx="2983996" cy="734809"/>
      </dsp:txXfrm>
    </dsp:sp>
    <dsp:sp modelId="{1174C724-D2CB-4796-9973-A7A26E1FED41}">
      <dsp:nvSpPr>
        <dsp:cNvPr id="0" name=""/>
        <dsp:cNvSpPr/>
      </dsp:nvSpPr>
      <dsp:spPr>
        <a:xfrm>
          <a:off x="963777" y="2767340"/>
          <a:ext cx="3855110" cy="780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Door Handle:</a:t>
          </a:r>
          <a:r>
            <a:rPr lang="en-US" sz="2000" kern="1200" dirty="0"/>
            <a:t> 78% F1-Score</a:t>
          </a:r>
        </a:p>
      </dsp:txBody>
      <dsp:txXfrm>
        <a:off x="986638" y="2790201"/>
        <a:ext cx="2979177" cy="734809"/>
      </dsp:txXfrm>
    </dsp:sp>
    <dsp:sp modelId="{4159A5AC-DE43-4BBE-8387-9D809895E2C2}">
      <dsp:nvSpPr>
        <dsp:cNvPr id="0" name=""/>
        <dsp:cNvSpPr/>
      </dsp:nvSpPr>
      <dsp:spPr>
        <a:xfrm>
          <a:off x="3347764" y="597816"/>
          <a:ext cx="507345" cy="507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461917" y="597816"/>
        <a:ext cx="279039" cy="381777"/>
      </dsp:txXfrm>
    </dsp:sp>
    <dsp:sp modelId="{D2742E91-1801-4D3F-9946-A242E8BC8659}">
      <dsp:nvSpPr>
        <dsp:cNvPr id="0" name=""/>
        <dsp:cNvSpPr/>
      </dsp:nvSpPr>
      <dsp:spPr>
        <a:xfrm>
          <a:off x="3670630" y="1520263"/>
          <a:ext cx="507345" cy="507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84783" y="1520263"/>
        <a:ext cx="279039" cy="381777"/>
      </dsp:txXfrm>
    </dsp:sp>
    <dsp:sp modelId="{4219D226-7745-4AF2-8746-A71AB0867303}">
      <dsp:nvSpPr>
        <dsp:cNvPr id="0" name=""/>
        <dsp:cNvSpPr/>
      </dsp:nvSpPr>
      <dsp:spPr>
        <a:xfrm>
          <a:off x="3988676" y="2442709"/>
          <a:ext cx="507345" cy="5073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102829" y="2442709"/>
        <a:ext cx="279039" cy="38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6CF37-606F-4170-8472-0E6A03D7DA1F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8079F-20CC-4781-B506-6E1588FD2C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8079F-20CC-4781-B506-6E1588FD2CE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CD055-F34A-318F-F524-C5F54624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53177-B69E-1081-DE62-3801F1E7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6EADF-DBA9-BC89-F5C5-6936B4E31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4B779-7CFF-C313-31BD-31F3F11D1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8079F-20CC-4781-B506-6E1588FD2CE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63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079F-20CC-4781-B506-6E1588FD2CE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6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275" y="-2"/>
            <a:ext cx="8467725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345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7212" y="1229105"/>
            <a:ext cx="423100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9144" y="419099"/>
            <a:ext cx="10633710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7874" y="3413442"/>
            <a:ext cx="7204709" cy="2028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650" y="609600"/>
            <a:ext cx="11239500" cy="5924550"/>
            <a:chOff x="628650" y="609600"/>
            <a:chExt cx="11239500" cy="5924550"/>
          </a:xfrm>
        </p:grpSpPr>
        <p:sp>
          <p:nvSpPr>
            <p:cNvPr id="3" name="object 3"/>
            <p:cNvSpPr/>
            <p:nvPr/>
          </p:nvSpPr>
          <p:spPr>
            <a:xfrm>
              <a:off x="8572500" y="3333750"/>
              <a:ext cx="3295650" cy="3200400"/>
            </a:xfrm>
            <a:custGeom>
              <a:avLst/>
              <a:gdLst/>
              <a:ahLst/>
              <a:cxnLst/>
              <a:rect l="l" t="t" r="r" b="b"/>
              <a:pathLst>
                <a:path w="3295650" h="3200400">
                  <a:moveTo>
                    <a:pt x="3295650" y="0"/>
                  </a:moveTo>
                  <a:lnTo>
                    <a:pt x="0" y="3200400"/>
                  </a:lnTo>
                  <a:lnTo>
                    <a:pt x="3295650" y="3200400"/>
                  </a:lnTo>
                  <a:lnTo>
                    <a:pt x="3295650" y="0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8175" y="619125"/>
              <a:ext cx="10906125" cy="5610225"/>
            </a:xfrm>
            <a:custGeom>
              <a:avLst/>
              <a:gdLst/>
              <a:ahLst/>
              <a:cxnLst/>
              <a:rect l="l" t="t" r="r" b="b"/>
              <a:pathLst>
                <a:path w="10906125" h="5610225">
                  <a:moveTo>
                    <a:pt x="0" y="5610225"/>
                  </a:moveTo>
                  <a:lnTo>
                    <a:pt x="10906125" y="5610225"/>
                  </a:lnTo>
                  <a:lnTo>
                    <a:pt x="10906125" y="0"/>
                  </a:lnTo>
                  <a:lnTo>
                    <a:pt x="0" y="0"/>
                  </a:lnTo>
                  <a:lnTo>
                    <a:pt x="0" y="5610225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4996" y="667321"/>
            <a:ext cx="8297545" cy="350392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 marR="5080">
              <a:lnSpc>
                <a:spcPct val="90800"/>
              </a:lnSpc>
              <a:spcBef>
                <a:spcPts val="1005"/>
              </a:spcBef>
            </a:pPr>
            <a:r>
              <a:rPr sz="8100" spc="-27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100" spc="-275" dirty="0">
                <a:solidFill>
                  <a:srgbClr val="000000"/>
                </a:solidFill>
                <a:latin typeface="Calibri"/>
                <a:cs typeface="Calibri"/>
              </a:rPr>
              <a:t>ntelligent</a:t>
            </a:r>
            <a:r>
              <a:rPr sz="8100" spc="-4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100" spc="-98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100" spc="-980" dirty="0">
                <a:solidFill>
                  <a:srgbClr val="000000"/>
                </a:solidFill>
                <a:latin typeface="Calibri"/>
                <a:cs typeface="Calibri"/>
              </a:rPr>
              <a:t>utonomous </a:t>
            </a:r>
            <a:r>
              <a:rPr sz="8100" spc="-53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8100" spc="-530" dirty="0">
                <a:solidFill>
                  <a:srgbClr val="000000"/>
                </a:solidFill>
                <a:latin typeface="Calibri"/>
                <a:cs typeface="Calibri"/>
              </a:rPr>
              <a:t>isinfection</a:t>
            </a:r>
            <a:r>
              <a:rPr sz="8100" spc="-5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100" spc="-114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8100" spc="-114" dirty="0">
                <a:solidFill>
                  <a:srgbClr val="000000"/>
                </a:solidFill>
                <a:latin typeface="Calibri"/>
                <a:cs typeface="Calibri"/>
              </a:rPr>
              <a:t>terilizing </a:t>
            </a:r>
            <a:r>
              <a:rPr sz="8100" spc="-515" dirty="0">
                <a:solidFill>
                  <a:srgbClr val="FF0000"/>
                </a:solidFill>
                <a:latin typeface="Calibri"/>
                <a:cs typeface="Calibri"/>
              </a:rPr>
              <a:t>rob</a:t>
            </a:r>
            <a:r>
              <a:rPr sz="8100" spc="-515" dirty="0">
                <a:solidFill>
                  <a:srgbClr val="000000"/>
                </a:solidFill>
                <a:latin typeface="Calibri"/>
                <a:cs typeface="Calibri"/>
              </a:rPr>
              <a:t>ot</a:t>
            </a:r>
            <a:endParaRPr sz="8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4996" y="4108767"/>
            <a:ext cx="3650615" cy="185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3555" marR="5080" indent="-491490">
              <a:lnSpc>
                <a:spcPct val="125200"/>
              </a:lnSpc>
              <a:spcBef>
                <a:spcPts val="95"/>
              </a:spcBef>
            </a:pPr>
            <a:r>
              <a:rPr sz="2400" spc="60" dirty="0">
                <a:latin typeface="Calibri"/>
                <a:cs typeface="Calibri"/>
              </a:rPr>
              <a:t>By: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Youssef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Tarek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20100326 </a:t>
            </a:r>
            <a:r>
              <a:rPr sz="2400" dirty="0">
                <a:latin typeface="Calibri"/>
                <a:cs typeface="Calibri"/>
              </a:rPr>
              <a:t>Marwan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Alaa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20100328</a:t>
            </a:r>
            <a:endParaRPr sz="2400">
              <a:latin typeface="Calibri"/>
              <a:cs typeface="Calibri"/>
            </a:endParaRPr>
          </a:p>
          <a:p>
            <a:pPr marL="503555">
              <a:lnSpc>
                <a:spcPct val="100000"/>
              </a:lnSpc>
              <a:spcBef>
                <a:spcPts val="730"/>
              </a:spcBef>
            </a:pPr>
            <a:r>
              <a:rPr sz="2400" spc="70" dirty="0">
                <a:latin typeface="Calibri"/>
                <a:cs typeface="Calibri"/>
              </a:rPr>
              <a:t>Ahmed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Amr</a:t>
            </a:r>
            <a:r>
              <a:rPr sz="2400" spc="50" dirty="0">
                <a:latin typeface="Calibri"/>
                <a:cs typeface="Calibri"/>
              </a:rPr>
              <a:t> 20103232</a:t>
            </a:r>
            <a:endParaRPr sz="2400">
              <a:latin typeface="Calibri"/>
              <a:cs typeface="Calibri"/>
            </a:endParaRPr>
          </a:p>
          <a:p>
            <a:pPr marL="508000">
              <a:lnSpc>
                <a:spcPct val="100000"/>
              </a:lnSpc>
              <a:spcBef>
                <a:spcPts val="725"/>
              </a:spcBef>
            </a:pPr>
            <a:r>
              <a:rPr sz="2400" spc="65" dirty="0">
                <a:latin typeface="Calibri"/>
                <a:cs typeface="Calibri"/>
              </a:rPr>
              <a:t>Jana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Ghazy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20103705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74484" y="3890645"/>
            <a:ext cx="3468370" cy="953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0D2841"/>
                </a:solidFill>
                <a:latin typeface="Calibri"/>
                <a:cs typeface="Calibri"/>
              </a:rPr>
              <a:t>Video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50" spc="-50" dirty="0">
                <a:solidFill>
                  <a:srgbClr val="0D2841"/>
                </a:solidFill>
                <a:latin typeface="Calibri"/>
                <a:cs typeface="Calibri"/>
              </a:rPr>
              <a:t>Literature</a:t>
            </a:r>
            <a:r>
              <a:rPr sz="3950" spc="-16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0D2841"/>
                </a:solidFill>
                <a:latin typeface="Calibri"/>
                <a:cs typeface="Calibri"/>
              </a:rPr>
              <a:t>Survey</a:t>
            </a:r>
            <a:endParaRPr sz="3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74"/>
            <a:ext cx="6238875" cy="6854825"/>
            <a:chOff x="0" y="3174"/>
            <a:chExt cx="6238875" cy="6854825"/>
          </a:xfrm>
        </p:grpSpPr>
        <p:sp>
          <p:nvSpPr>
            <p:cNvPr id="4" name="object 4"/>
            <p:cNvSpPr/>
            <p:nvPr/>
          </p:nvSpPr>
          <p:spPr>
            <a:xfrm>
              <a:off x="707165" y="3021604"/>
              <a:ext cx="3416935" cy="1731010"/>
            </a:xfrm>
            <a:custGeom>
              <a:avLst/>
              <a:gdLst/>
              <a:ahLst/>
              <a:cxnLst/>
              <a:rect l="l" t="t" r="r" b="b"/>
              <a:pathLst>
                <a:path w="3416935" h="1731010">
                  <a:moveTo>
                    <a:pt x="3040454" y="1304842"/>
                  </a:moveTo>
                  <a:lnTo>
                    <a:pt x="2562531" y="1304842"/>
                  </a:lnTo>
                  <a:lnTo>
                    <a:pt x="3416704" y="1730926"/>
                  </a:lnTo>
                  <a:lnTo>
                    <a:pt x="3416704" y="1386423"/>
                  </a:lnTo>
                  <a:lnTo>
                    <a:pt x="3203161" y="1386423"/>
                  </a:lnTo>
                  <a:lnTo>
                    <a:pt x="3040454" y="1304842"/>
                  </a:lnTo>
                  <a:close/>
                </a:path>
                <a:path w="3416935" h="1731010">
                  <a:moveTo>
                    <a:pt x="2562531" y="13293"/>
                  </a:moveTo>
                  <a:lnTo>
                    <a:pt x="0" y="13293"/>
                  </a:lnTo>
                  <a:lnTo>
                    <a:pt x="0" y="1717633"/>
                  </a:lnTo>
                  <a:lnTo>
                    <a:pt x="2562531" y="1717633"/>
                  </a:lnTo>
                  <a:lnTo>
                    <a:pt x="2562531" y="1504590"/>
                  </a:lnTo>
                  <a:lnTo>
                    <a:pt x="213554" y="1504590"/>
                  </a:lnTo>
                  <a:lnTo>
                    <a:pt x="213554" y="226336"/>
                  </a:lnTo>
                  <a:lnTo>
                    <a:pt x="2562531" y="226336"/>
                  </a:lnTo>
                  <a:lnTo>
                    <a:pt x="2562531" y="13293"/>
                  </a:lnTo>
                  <a:close/>
                </a:path>
                <a:path w="3416935" h="1731010">
                  <a:moveTo>
                    <a:pt x="2562531" y="226336"/>
                  </a:moveTo>
                  <a:lnTo>
                    <a:pt x="2348987" y="226336"/>
                  </a:lnTo>
                  <a:lnTo>
                    <a:pt x="2348987" y="1504590"/>
                  </a:lnTo>
                  <a:lnTo>
                    <a:pt x="2562531" y="1504590"/>
                  </a:lnTo>
                  <a:lnTo>
                    <a:pt x="2562531" y="1304842"/>
                  </a:lnTo>
                  <a:lnTo>
                    <a:pt x="3040454" y="1304842"/>
                  </a:lnTo>
                  <a:lnTo>
                    <a:pt x="2562531" y="1065212"/>
                  </a:lnTo>
                  <a:lnTo>
                    <a:pt x="2562531" y="665714"/>
                  </a:lnTo>
                  <a:lnTo>
                    <a:pt x="3040454" y="426084"/>
                  </a:lnTo>
                  <a:lnTo>
                    <a:pt x="2562531" y="426084"/>
                  </a:lnTo>
                  <a:lnTo>
                    <a:pt x="2562531" y="226336"/>
                  </a:lnTo>
                  <a:close/>
                </a:path>
                <a:path w="3416935" h="1731010">
                  <a:moveTo>
                    <a:pt x="3416704" y="344503"/>
                  </a:moveTo>
                  <a:lnTo>
                    <a:pt x="3203161" y="344503"/>
                  </a:lnTo>
                  <a:lnTo>
                    <a:pt x="3203161" y="1386423"/>
                  </a:lnTo>
                  <a:lnTo>
                    <a:pt x="3416704" y="1386423"/>
                  </a:lnTo>
                  <a:lnTo>
                    <a:pt x="3416704" y="344503"/>
                  </a:lnTo>
                  <a:close/>
                </a:path>
                <a:path w="3416935" h="1731010">
                  <a:moveTo>
                    <a:pt x="3416704" y="0"/>
                  </a:moveTo>
                  <a:lnTo>
                    <a:pt x="2562531" y="426084"/>
                  </a:lnTo>
                  <a:lnTo>
                    <a:pt x="3040454" y="426084"/>
                  </a:lnTo>
                  <a:lnTo>
                    <a:pt x="3203161" y="344503"/>
                  </a:lnTo>
                  <a:lnTo>
                    <a:pt x="3416704" y="344503"/>
                  </a:lnTo>
                  <a:lnTo>
                    <a:pt x="341670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7165" y="3021604"/>
              <a:ext cx="3416935" cy="1731010"/>
            </a:xfrm>
            <a:custGeom>
              <a:avLst/>
              <a:gdLst/>
              <a:ahLst/>
              <a:cxnLst/>
              <a:rect l="l" t="t" r="r" b="b"/>
              <a:pathLst>
                <a:path w="3416935" h="1731010">
                  <a:moveTo>
                    <a:pt x="3416704" y="1730926"/>
                  </a:moveTo>
                  <a:lnTo>
                    <a:pt x="2562531" y="1304842"/>
                  </a:lnTo>
                  <a:lnTo>
                    <a:pt x="2562531" y="1717633"/>
                  </a:lnTo>
                  <a:lnTo>
                    <a:pt x="0" y="1717633"/>
                  </a:lnTo>
                  <a:lnTo>
                    <a:pt x="0" y="13293"/>
                  </a:lnTo>
                  <a:lnTo>
                    <a:pt x="2562531" y="13293"/>
                  </a:lnTo>
                  <a:lnTo>
                    <a:pt x="2562531" y="426084"/>
                  </a:lnTo>
                  <a:lnTo>
                    <a:pt x="3416704" y="0"/>
                  </a:lnTo>
                  <a:lnTo>
                    <a:pt x="3416704" y="1730926"/>
                  </a:lnTo>
                  <a:close/>
                </a:path>
                <a:path w="3416935" h="1731010">
                  <a:moveTo>
                    <a:pt x="2348987" y="226336"/>
                  </a:moveTo>
                  <a:lnTo>
                    <a:pt x="213554" y="226336"/>
                  </a:lnTo>
                  <a:lnTo>
                    <a:pt x="213554" y="1504590"/>
                  </a:lnTo>
                  <a:lnTo>
                    <a:pt x="2348987" y="1504590"/>
                  </a:lnTo>
                  <a:lnTo>
                    <a:pt x="2348987" y="226336"/>
                  </a:lnTo>
                  <a:close/>
                </a:path>
                <a:path w="3416935" h="1731010">
                  <a:moveTo>
                    <a:pt x="3203161" y="344503"/>
                  </a:moveTo>
                  <a:lnTo>
                    <a:pt x="2562531" y="665714"/>
                  </a:lnTo>
                  <a:lnTo>
                    <a:pt x="2562531" y="1065212"/>
                  </a:lnTo>
                  <a:lnTo>
                    <a:pt x="3203161" y="1386423"/>
                  </a:lnTo>
                  <a:lnTo>
                    <a:pt x="3203161" y="344503"/>
                  </a:lnTo>
                  <a:close/>
                </a:path>
              </a:pathLst>
            </a:custGeom>
            <a:ln w="7962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74"/>
              <a:ext cx="6238875" cy="685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175" y="2746692"/>
            <a:ext cx="3579495" cy="200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ts val="7759"/>
              </a:lnSpc>
              <a:spcBef>
                <a:spcPts val="130"/>
              </a:spcBef>
            </a:pPr>
            <a:r>
              <a:rPr sz="6800" b="1" spc="-10" dirty="0">
                <a:latin typeface="Calibri"/>
                <a:cs typeface="Calibri"/>
              </a:rPr>
              <a:t>Literature</a:t>
            </a:r>
            <a:endParaRPr sz="6800">
              <a:latin typeface="Calibri"/>
              <a:cs typeface="Calibri"/>
            </a:endParaRPr>
          </a:p>
          <a:p>
            <a:pPr marR="5080" algn="r">
              <a:lnSpc>
                <a:spcPts val="7759"/>
              </a:lnSpc>
            </a:pPr>
            <a:r>
              <a:rPr sz="6800" b="1" spc="75" dirty="0">
                <a:latin typeface="Calibri"/>
                <a:cs typeface="Calibri"/>
              </a:rPr>
              <a:t>survey</a:t>
            </a:r>
            <a:endParaRPr sz="6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526" y="1125600"/>
            <a:ext cx="25400" cy="57323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05400" y="1066800"/>
            <a:ext cx="6248400" cy="1600200"/>
            <a:chOff x="5105400" y="1066800"/>
            <a:chExt cx="6248400" cy="1600200"/>
          </a:xfrm>
        </p:grpSpPr>
        <p:sp>
          <p:nvSpPr>
            <p:cNvPr id="5" name="object 5"/>
            <p:cNvSpPr/>
            <p:nvPr/>
          </p:nvSpPr>
          <p:spPr>
            <a:xfrm>
              <a:off x="5105400" y="1066800"/>
              <a:ext cx="6248400" cy="1600200"/>
            </a:xfrm>
            <a:custGeom>
              <a:avLst/>
              <a:gdLst/>
              <a:ahLst/>
              <a:cxnLst/>
              <a:rect l="l" t="t" r="r" b="b"/>
              <a:pathLst>
                <a:path w="6248400" h="1600200">
                  <a:moveTo>
                    <a:pt x="6088380" y="0"/>
                  </a:moveTo>
                  <a:lnTo>
                    <a:pt x="160020" y="0"/>
                  </a:lnTo>
                  <a:lnTo>
                    <a:pt x="109435" y="8156"/>
                  </a:lnTo>
                  <a:lnTo>
                    <a:pt x="65507" y="30870"/>
                  </a:lnTo>
                  <a:lnTo>
                    <a:pt x="30870" y="65507"/>
                  </a:lnTo>
                  <a:lnTo>
                    <a:pt x="8156" y="109435"/>
                  </a:lnTo>
                  <a:lnTo>
                    <a:pt x="0" y="160020"/>
                  </a:lnTo>
                  <a:lnTo>
                    <a:pt x="0" y="1440179"/>
                  </a:lnTo>
                  <a:lnTo>
                    <a:pt x="8156" y="1490764"/>
                  </a:lnTo>
                  <a:lnTo>
                    <a:pt x="30870" y="1534692"/>
                  </a:lnTo>
                  <a:lnTo>
                    <a:pt x="65507" y="1569329"/>
                  </a:lnTo>
                  <a:lnTo>
                    <a:pt x="109435" y="1592043"/>
                  </a:lnTo>
                  <a:lnTo>
                    <a:pt x="160020" y="1600200"/>
                  </a:lnTo>
                  <a:lnTo>
                    <a:pt x="6088380" y="1600200"/>
                  </a:lnTo>
                  <a:lnTo>
                    <a:pt x="6138964" y="1592043"/>
                  </a:lnTo>
                  <a:lnTo>
                    <a:pt x="6182892" y="1569329"/>
                  </a:lnTo>
                  <a:lnTo>
                    <a:pt x="6217529" y="1534692"/>
                  </a:lnTo>
                  <a:lnTo>
                    <a:pt x="6240243" y="1490764"/>
                  </a:lnTo>
                  <a:lnTo>
                    <a:pt x="6248400" y="1440179"/>
                  </a:lnTo>
                  <a:lnTo>
                    <a:pt x="6248400" y="160020"/>
                  </a:lnTo>
                  <a:lnTo>
                    <a:pt x="6240243" y="109435"/>
                  </a:lnTo>
                  <a:lnTo>
                    <a:pt x="6217529" y="65507"/>
                  </a:lnTo>
                  <a:lnTo>
                    <a:pt x="6182892" y="30870"/>
                  </a:lnTo>
                  <a:lnTo>
                    <a:pt x="6138964" y="8156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2212" y="1576244"/>
              <a:ext cx="835025" cy="586740"/>
            </a:xfrm>
            <a:custGeom>
              <a:avLst/>
              <a:gdLst/>
              <a:ahLst/>
              <a:cxnLst/>
              <a:rect l="l" t="t" r="r" b="b"/>
              <a:pathLst>
                <a:path w="835025" h="586739">
                  <a:moveTo>
                    <a:pt x="761459" y="0"/>
                  </a:moveTo>
                  <a:lnTo>
                    <a:pt x="298984" y="437160"/>
                  </a:lnTo>
                  <a:lnTo>
                    <a:pt x="76777" y="209547"/>
                  </a:lnTo>
                  <a:lnTo>
                    <a:pt x="0" y="282709"/>
                  </a:lnTo>
                  <a:lnTo>
                    <a:pt x="295371" y="586192"/>
                  </a:lnTo>
                  <a:lnTo>
                    <a:pt x="373053" y="513934"/>
                  </a:lnTo>
                  <a:lnTo>
                    <a:pt x="834624" y="75870"/>
                  </a:lnTo>
                  <a:lnTo>
                    <a:pt x="761459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4158" y="1626806"/>
            <a:ext cx="374396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120" dirty="0">
                <a:latin typeface="Calibri"/>
                <a:cs typeface="Calibri"/>
              </a:rPr>
              <a:t>One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85" dirty="0">
                <a:latin typeface="Calibri"/>
                <a:cs typeface="Calibri"/>
              </a:rPr>
              <a:t>functional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55" dirty="0">
                <a:latin typeface="Calibri"/>
                <a:cs typeface="Calibri"/>
              </a:rPr>
              <a:t>Sterilization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3067050"/>
            <a:ext cx="6248400" cy="1600200"/>
            <a:chOff x="5105400" y="3067050"/>
            <a:chExt cx="6248400" cy="1600200"/>
          </a:xfrm>
        </p:grpSpPr>
        <p:sp>
          <p:nvSpPr>
            <p:cNvPr id="9" name="object 9"/>
            <p:cNvSpPr/>
            <p:nvPr/>
          </p:nvSpPr>
          <p:spPr>
            <a:xfrm>
              <a:off x="5105400" y="3067050"/>
              <a:ext cx="6248400" cy="1600200"/>
            </a:xfrm>
            <a:custGeom>
              <a:avLst/>
              <a:gdLst/>
              <a:ahLst/>
              <a:cxnLst/>
              <a:rect l="l" t="t" r="r" b="b"/>
              <a:pathLst>
                <a:path w="6248400" h="1600200">
                  <a:moveTo>
                    <a:pt x="6088380" y="0"/>
                  </a:moveTo>
                  <a:lnTo>
                    <a:pt x="160020" y="0"/>
                  </a:lnTo>
                  <a:lnTo>
                    <a:pt x="109435" y="8156"/>
                  </a:lnTo>
                  <a:lnTo>
                    <a:pt x="65507" y="30870"/>
                  </a:lnTo>
                  <a:lnTo>
                    <a:pt x="30870" y="65507"/>
                  </a:lnTo>
                  <a:lnTo>
                    <a:pt x="8156" y="109435"/>
                  </a:lnTo>
                  <a:lnTo>
                    <a:pt x="0" y="160020"/>
                  </a:lnTo>
                  <a:lnTo>
                    <a:pt x="0" y="1440180"/>
                  </a:lnTo>
                  <a:lnTo>
                    <a:pt x="8156" y="1490764"/>
                  </a:lnTo>
                  <a:lnTo>
                    <a:pt x="30870" y="1534692"/>
                  </a:lnTo>
                  <a:lnTo>
                    <a:pt x="65507" y="1569329"/>
                  </a:lnTo>
                  <a:lnTo>
                    <a:pt x="109435" y="1592043"/>
                  </a:lnTo>
                  <a:lnTo>
                    <a:pt x="160020" y="1600200"/>
                  </a:lnTo>
                  <a:lnTo>
                    <a:pt x="6088380" y="1600200"/>
                  </a:lnTo>
                  <a:lnTo>
                    <a:pt x="6138964" y="1592043"/>
                  </a:lnTo>
                  <a:lnTo>
                    <a:pt x="6182892" y="1569329"/>
                  </a:lnTo>
                  <a:lnTo>
                    <a:pt x="6217529" y="1534692"/>
                  </a:lnTo>
                  <a:lnTo>
                    <a:pt x="6240243" y="1490764"/>
                  </a:lnTo>
                  <a:lnTo>
                    <a:pt x="6248400" y="1440180"/>
                  </a:lnTo>
                  <a:lnTo>
                    <a:pt x="6248400" y="160020"/>
                  </a:lnTo>
                  <a:lnTo>
                    <a:pt x="6240243" y="109435"/>
                  </a:lnTo>
                  <a:lnTo>
                    <a:pt x="6217529" y="65507"/>
                  </a:lnTo>
                  <a:lnTo>
                    <a:pt x="6182892" y="30870"/>
                  </a:lnTo>
                  <a:lnTo>
                    <a:pt x="6138964" y="8156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8213" y="3574338"/>
              <a:ext cx="722630" cy="586740"/>
            </a:xfrm>
            <a:custGeom>
              <a:avLst/>
              <a:gdLst/>
              <a:ahLst/>
              <a:cxnLst/>
              <a:rect l="l" t="t" r="r" b="b"/>
              <a:pathLst>
                <a:path w="722629" h="586739">
                  <a:moveTo>
                    <a:pt x="636803" y="91579"/>
                  </a:moveTo>
                  <a:lnTo>
                    <a:pt x="626567" y="51841"/>
                  </a:lnTo>
                  <a:lnTo>
                    <a:pt x="625563" y="47955"/>
                  </a:lnTo>
                  <a:lnTo>
                    <a:pt x="595706" y="15595"/>
                  </a:lnTo>
                  <a:lnTo>
                    <a:pt x="582612" y="10820"/>
                  </a:lnTo>
                  <a:lnTo>
                    <a:pt x="582612" y="91579"/>
                  </a:lnTo>
                  <a:lnTo>
                    <a:pt x="581787" y="99517"/>
                  </a:lnTo>
                  <a:lnTo>
                    <a:pt x="557250" y="129044"/>
                  </a:lnTo>
                  <a:lnTo>
                    <a:pt x="557123" y="129044"/>
                  </a:lnTo>
                  <a:lnTo>
                    <a:pt x="549910" y="131394"/>
                  </a:lnTo>
                  <a:lnTo>
                    <a:pt x="505764" y="107454"/>
                  </a:lnTo>
                  <a:lnTo>
                    <a:pt x="503123" y="91579"/>
                  </a:lnTo>
                  <a:lnTo>
                    <a:pt x="506285" y="76225"/>
                  </a:lnTo>
                  <a:lnTo>
                    <a:pt x="514858" y="63576"/>
                  </a:lnTo>
                  <a:lnTo>
                    <a:pt x="527507" y="55003"/>
                  </a:lnTo>
                  <a:lnTo>
                    <a:pt x="542861" y="51841"/>
                  </a:lnTo>
                  <a:lnTo>
                    <a:pt x="558215" y="55003"/>
                  </a:lnTo>
                  <a:lnTo>
                    <a:pt x="570865" y="63576"/>
                  </a:lnTo>
                  <a:lnTo>
                    <a:pt x="579450" y="76225"/>
                  </a:lnTo>
                  <a:lnTo>
                    <a:pt x="582612" y="91579"/>
                  </a:lnTo>
                  <a:lnTo>
                    <a:pt x="582612" y="10820"/>
                  </a:lnTo>
                  <a:lnTo>
                    <a:pt x="552970" y="0"/>
                  </a:lnTo>
                  <a:lnTo>
                    <a:pt x="503123" y="6680"/>
                  </a:lnTo>
                  <a:lnTo>
                    <a:pt x="489077" y="13538"/>
                  </a:lnTo>
                  <a:lnTo>
                    <a:pt x="457962" y="47320"/>
                  </a:lnTo>
                  <a:lnTo>
                    <a:pt x="447230" y="85826"/>
                  </a:lnTo>
                  <a:lnTo>
                    <a:pt x="448170" y="105625"/>
                  </a:lnTo>
                  <a:lnTo>
                    <a:pt x="453440" y="125006"/>
                  </a:lnTo>
                  <a:lnTo>
                    <a:pt x="496798" y="218935"/>
                  </a:lnTo>
                  <a:lnTo>
                    <a:pt x="525703" y="278549"/>
                  </a:lnTo>
                  <a:lnTo>
                    <a:pt x="528408" y="284873"/>
                  </a:lnTo>
                  <a:lnTo>
                    <a:pt x="534733" y="288480"/>
                  </a:lnTo>
                  <a:lnTo>
                    <a:pt x="549186" y="288480"/>
                  </a:lnTo>
                  <a:lnTo>
                    <a:pt x="555510" y="284873"/>
                  </a:lnTo>
                  <a:lnTo>
                    <a:pt x="558215" y="278549"/>
                  </a:lnTo>
                  <a:lnTo>
                    <a:pt x="587121" y="218935"/>
                  </a:lnTo>
                  <a:lnTo>
                    <a:pt x="627532" y="132219"/>
                  </a:lnTo>
                  <a:lnTo>
                    <a:pt x="630478" y="125907"/>
                  </a:lnTo>
                  <a:lnTo>
                    <a:pt x="633374" y="117614"/>
                  </a:lnTo>
                  <a:lnTo>
                    <a:pt x="635330" y="109080"/>
                  </a:lnTo>
                  <a:lnTo>
                    <a:pt x="636447" y="100368"/>
                  </a:lnTo>
                  <a:lnTo>
                    <a:pt x="636803" y="91579"/>
                  </a:lnTo>
                  <a:close/>
                </a:path>
                <a:path w="722629" h="586739">
                  <a:moveTo>
                    <a:pt x="722617" y="171069"/>
                  </a:moveTo>
                  <a:lnTo>
                    <a:pt x="663003" y="141262"/>
                  </a:lnTo>
                  <a:lnTo>
                    <a:pt x="640422" y="190030"/>
                  </a:lnTo>
                  <a:lnTo>
                    <a:pt x="668413" y="204482"/>
                  </a:lnTo>
                  <a:lnTo>
                    <a:pt x="668413" y="498932"/>
                  </a:lnTo>
                  <a:lnTo>
                    <a:pt x="663003" y="496227"/>
                  </a:lnTo>
                  <a:lnTo>
                    <a:pt x="560031" y="444741"/>
                  </a:lnTo>
                  <a:lnTo>
                    <a:pt x="560031" y="324612"/>
                  </a:lnTo>
                  <a:lnTo>
                    <a:pt x="523900" y="324612"/>
                  </a:lnTo>
                  <a:lnTo>
                    <a:pt x="523900" y="444741"/>
                  </a:lnTo>
                  <a:lnTo>
                    <a:pt x="379374" y="517004"/>
                  </a:lnTo>
                  <a:lnTo>
                    <a:pt x="379374" y="222542"/>
                  </a:lnTo>
                  <a:lnTo>
                    <a:pt x="443509" y="190030"/>
                  </a:lnTo>
                  <a:lnTo>
                    <a:pt x="434721" y="171069"/>
                  </a:lnTo>
                  <a:lnTo>
                    <a:pt x="420916" y="141262"/>
                  </a:lnTo>
                  <a:lnTo>
                    <a:pt x="361302" y="171069"/>
                  </a:lnTo>
                  <a:lnTo>
                    <a:pt x="343242" y="162039"/>
                  </a:lnTo>
                  <a:lnTo>
                    <a:pt x="343242" y="222542"/>
                  </a:lnTo>
                  <a:lnTo>
                    <a:pt x="343242" y="517004"/>
                  </a:lnTo>
                  <a:lnTo>
                    <a:pt x="301688" y="496227"/>
                  </a:lnTo>
                  <a:lnTo>
                    <a:pt x="198716" y="444741"/>
                  </a:lnTo>
                  <a:lnTo>
                    <a:pt x="198716" y="150291"/>
                  </a:lnTo>
                  <a:lnTo>
                    <a:pt x="343242" y="222542"/>
                  </a:lnTo>
                  <a:lnTo>
                    <a:pt x="343242" y="162039"/>
                  </a:lnTo>
                  <a:lnTo>
                    <a:pt x="319760" y="150291"/>
                  </a:lnTo>
                  <a:lnTo>
                    <a:pt x="180657" y="80746"/>
                  </a:lnTo>
                  <a:lnTo>
                    <a:pt x="162585" y="89789"/>
                  </a:lnTo>
                  <a:lnTo>
                    <a:pt x="162585" y="150291"/>
                  </a:lnTo>
                  <a:lnTo>
                    <a:pt x="162585" y="444741"/>
                  </a:lnTo>
                  <a:lnTo>
                    <a:pt x="54190" y="498932"/>
                  </a:lnTo>
                  <a:lnTo>
                    <a:pt x="54190" y="204482"/>
                  </a:lnTo>
                  <a:lnTo>
                    <a:pt x="162585" y="150291"/>
                  </a:lnTo>
                  <a:lnTo>
                    <a:pt x="162585" y="89789"/>
                  </a:lnTo>
                  <a:lnTo>
                    <a:pt x="0" y="171069"/>
                  </a:lnTo>
                  <a:lnTo>
                    <a:pt x="0" y="586549"/>
                  </a:lnTo>
                  <a:lnTo>
                    <a:pt x="175234" y="498932"/>
                  </a:lnTo>
                  <a:lnTo>
                    <a:pt x="180657" y="496227"/>
                  </a:lnTo>
                  <a:lnTo>
                    <a:pt x="361302" y="586549"/>
                  </a:lnTo>
                  <a:lnTo>
                    <a:pt x="500405" y="517004"/>
                  </a:lnTo>
                  <a:lnTo>
                    <a:pt x="541959" y="496227"/>
                  </a:lnTo>
                  <a:lnTo>
                    <a:pt x="722617" y="586549"/>
                  </a:lnTo>
                  <a:lnTo>
                    <a:pt x="722617" y="498932"/>
                  </a:lnTo>
                  <a:lnTo>
                    <a:pt x="722617" y="171069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14158" y="3625278"/>
            <a:ext cx="33159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90" dirty="0">
                <a:latin typeface="Calibri"/>
                <a:cs typeface="Calibri"/>
              </a:rPr>
              <a:t>Autonomous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60" dirty="0">
                <a:latin typeface="Calibri"/>
                <a:cs typeface="Calibri"/>
              </a:rPr>
              <a:t>Navigation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05400" y="5067300"/>
            <a:ext cx="6248400" cy="1590675"/>
            <a:chOff x="5105400" y="5067300"/>
            <a:chExt cx="6248400" cy="1590675"/>
          </a:xfrm>
        </p:grpSpPr>
        <p:sp>
          <p:nvSpPr>
            <p:cNvPr id="13" name="object 13"/>
            <p:cNvSpPr/>
            <p:nvPr/>
          </p:nvSpPr>
          <p:spPr>
            <a:xfrm>
              <a:off x="5105400" y="5067300"/>
              <a:ext cx="6248400" cy="1590675"/>
            </a:xfrm>
            <a:custGeom>
              <a:avLst/>
              <a:gdLst/>
              <a:ahLst/>
              <a:cxnLst/>
              <a:rect l="l" t="t" r="r" b="b"/>
              <a:pathLst>
                <a:path w="6248400" h="1590675">
                  <a:moveTo>
                    <a:pt x="6089396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4"/>
                  </a:lnTo>
                  <a:lnTo>
                    <a:pt x="0" y="1431607"/>
                  </a:lnTo>
                  <a:lnTo>
                    <a:pt x="8111" y="1481883"/>
                  </a:lnTo>
                  <a:lnTo>
                    <a:pt x="30695" y="1525548"/>
                  </a:lnTo>
                  <a:lnTo>
                    <a:pt x="65123" y="1559982"/>
                  </a:lnTo>
                  <a:lnTo>
                    <a:pt x="108768" y="1582565"/>
                  </a:lnTo>
                  <a:lnTo>
                    <a:pt x="159003" y="1590675"/>
                  </a:lnTo>
                  <a:lnTo>
                    <a:pt x="6089396" y="1590675"/>
                  </a:lnTo>
                  <a:lnTo>
                    <a:pt x="6139631" y="1582565"/>
                  </a:lnTo>
                  <a:lnTo>
                    <a:pt x="6183276" y="1559982"/>
                  </a:lnTo>
                  <a:lnTo>
                    <a:pt x="6217704" y="1525548"/>
                  </a:lnTo>
                  <a:lnTo>
                    <a:pt x="6240288" y="1481883"/>
                  </a:lnTo>
                  <a:lnTo>
                    <a:pt x="6248400" y="1431607"/>
                  </a:lnTo>
                  <a:lnTo>
                    <a:pt x="6248400" y="159004"/>
                  </a:lnTo>
                  <a:lnTo>
                    <a:pt x="6240288" y="108768"/>
                  </a:lnTo>
                  <a:lnTo>
                    <a:pt x="6217704" y="65123"/>
                  </a:lnTo>
                  <a:lnTo>
                    <a:pt x="6183276" y="30695"/>
                  </a:lnTo>
                  <a:lnTo>
                    <a:pt x="6139631" y="8111"/>
                  </a:lnTo>
                  <a:lnTo>
                    <a:pt x="60893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8554" y="5641283"/>
              <a:ext cx="722630" cy="433705"/>
            </a:xfrm>
            <a:custGeom>
              <a:avLst/>
              <a:gdLst/>
              <a:ahLst/>
              <a:cxnLst/>
              <a:rect l="l" t="t" r="r" b="b"/>
              <a:pathLst>
                <a:path w="722629" h="433704">
                  <a:moveTo>
                    <a:pt x="360971" y="0"/>
                  </a:moveTo>
                  <a:lnTo>
                    <a:pt x="308062" y="4885"/>
                  </a:lnTo>
                  <a:lnTo>
                    <a:pt x="257458" y="18342"/>
                  </a:lnTo>
                  <a:lnTo>
                    <a:pt x="209657" y="38571"/>
                  </a:lnTo>
                  <a:lnTo>
                    <a:pt x="165156" y="63773"/>
                  </a:lnTo>
                  <a:lnTo>
                    <a:pt x="124454" y="92149"/>
                  </a:lnTo>
                  <a:lnTo>
                    <a:pt x="88049" y="121901"/>
                  </a:lnTo>
                  <a:lnTo>
                    <a:pt x="56439" y="151230"/>
                  </a:lnTo>
                  <a:lnTo>
                    <a:pt x="9597" y="201419"/>
                  </a:lnTo>
                  <a:lnTo>
                    <a:pt x="0" y="228854"/>
                  </a:lnTo>
                  <a:lnTo>
                    <a:pt x="3119" y="242953"/>
                  </a:lnTo>
                  <a:lnTo>
                    <a:pt x="35168" y="279336"/>
                  </a:lnTo>
                  <a:lnTo>
                    <a:pt x="66024" y="307039"/>
                  </a:lnTo>
                  <a:lnTo>
                    <a:pt x="103274" y="336521"/>
                  </a:lnTo>
                  <a:lnTo>
                    <a:pt x="146219" y="365580"/>
                  </a:lnTo>
                  <a:lnTo>
                    <a:pt x="194159" y="392013"/>
                  </a:lnTo>
                  <a:lnTo>
                    <a:pt x="246397" y="413620"/>
                  </a:lnTo>
                  <a:lnTo>
                    <a:pt x="302234" y="428199"/>
                  </a:lnTo>
                  <a:lnTo>
                    <a:pt x="360971" y="433547"/>
                  </a:lnTo>
                  <a:lnTo>
                    <a:pt x="419710" y="428199"/>
                  </a:lnTo>
                  <a:lnTo>
                    <a:pt x="475560" y="413620"/>
                  </a:lnTo>
                  <a:lnTo>
                    <a:pt x="527831" y="392013"/>
                  </a:lnTo>
                  <a:lnTo>
                    <a:pt x="575837" y="365580"/>
                  </a:lnTo>
                  <a:lnTo>
                    <a:pt x="582193" y="361289"/>
                  </a:lnTo>
                  <a:lnTo>
                    <a:pt x="360971" y="361289"/>
                  </a:lnTo>
                  <a:lnTo>
                    <a:pt x="315418" y="353890"/>
                  </a:lnTo>
                  <a:lnTo>
                    <a:pt x="301827" y="346838"/>
                  </a:lnTo>
                  <a:lnTo>
                    <a:pt x="235417" y="346838"/>
                  </a:lnTo>
                  <a:lnTo>
                    <a:pt x="182307" y="319304"/>
                  </a:lnTo>
                  <a:lnTo>
                    <a:pt x="135041" y="287789"/>
                  </a:lnTo>
                  <a:lnTo>
                    <a:pt x="95057" y="255767"/>
                  </a:lnTo>
                  <a:lnTo>
                    <a:pt x="63795" y="226709"/>
                  </a:lnTo>
                  <a:lnTo>
                    <a:pt x="79716" y="209421"/>
                  </a:lnTo>
                  <a:lnTo>
                    <a:pt x="113588" y="176538"/>
                  </a:lnTo>
                  <a:lnTo>
                    <a:pt x="154249" y="142483"/>
                  </a:lnTo>
                  <a:lnTo>
                    <a:pt x="202038" y="109967"/>
                  </a:lnTo>
                  <a:lnTo>
                    <a:pt x="227287" y="95741"/>
                  </a:lnTo>
                  <a:lnTo>
                    <a:pt x="284421" y="95741"/>
                  </a:lnTo>
                  <a:lnTo>
                    <a:pt x="315418" y="79657"/>
                  </a:lnTo>
                  <a:lnTo>
                    <a:pt x="360971" y="72257"/>
                  </a:lnTo>
                  <a:lnTo>
                    <a:pt x="568956" y="72257"/>
                  </a:lnTo>
                  <a:lnTo>
                    <a:pt x="556786" y="63773"/>
                  </a:lnTo>
                  <a:lnTo>
                    <a:pt x="512286" y="38571"/>
                  </a:lnTo>
                  <a:lnTo>
                    <a:pt x="464484" y="18342"/>
                  </a:lnTo>
                  <a:lnTo>
                    <a:pt x="413880" y="4885"/>
                  </a:lnTo>
                  <a:lnTo>
                    <a:pt x="360971" y="0"/>
                  </a:lnTo>
                  <a:close/>
                </a:path>
                <a:path w="722629" h="433704">
                  <a:moveTo>
                    <a:pt x="568956" y="72257"/>
                  </a:moveTo>
                  <a:lnTo>
                    <a:pt x="360971" y="72257"/>
                  </a:lnTo>
                  <a:lnTo>
                    <a:pt x="406525" y="79657"/>
                  </a:lnTo>
                  <a:lnTo>
                    <a:pt x="446182" y="100236"/>
                  </a:lnTo>
                  <a:lnTo>
                    <a:pt x="477515" y="131567"/>
                  </a:lnTo>
                  <a:lnTo>
                    <a:pt x="498095" y="171222"/>
                  </a:lnTo>
                  <a:lnTo>
                    <a:pt x="505495" y="216773"/>
                  </a:lnTo>
                  <a:lnTo>
                    <a:pt x="498095" y="262325"/>
                  </a:lnTo>
                  <a:lnTo>
                    <a:pt x="477515" y="301980"/>
                  </a:lnTo>
                  <a:lnTo>
                    <a:pt x="446182" y="333311"/>
                  </a:lnTo>
                  <a:lnTo>
                    <a:pt x="406525" y="353890"/>
                  </a:lnTo>
                  <a:lnTo>
                    <a:pt x="360971" y="361289"/>
                  </a:lnTo>
                  <a:lnTo>
                    <a:pt x="582193" y="361289"/>
                  </a:lnTo>
                  <a:lnTo>
                    <a:pt x="603604" y="346838"/>
                  </a:lnTo>
                  <a:lnTo>
                    <a:pt x="486526" y="346838"/>
                  </a:lnTo>
                  <a:lnTo>
                    <a:pt x="516113" y="309735"/>
                  </a:lnTo>
                  <a:lnTo>
                    <a:pt x="517312" y="307039"/>
                  </a:lnTo>
                  <a:lnTo>
                    <a:pt x="534464" y="267689"/>
                  </a:lnTo>
                  <a:lnTo>
                    <a:pt x="534567" y="267454"/>
                  </a:lnTo>
                  <a:lnTo>
                    <a:pt x="541554" y="222983"/>
                  </a:lnTo>
                  <a:lnTo>
                    <a:pt x="541625" y="222532"/>
                  </a:lnTo>
                  <a:lnTo>
                    <a:pt x="537350" y="178335"/>
                  </a:lnTo>
                  <a:lnTo>
                    <a:pt x="537243" y="177232"/>
                  </a:lnTo>
                  <a:lnTo>
                    <a:pt x="521319" y="133890"/>
                  </a:lnTo>
                  <a:lnTo>
                    <a:pt x="493752" y="94838"/>
                  </a:lnTo>
                  <a:lnTo>
                    <a:pt x="600778" y="94838"/>
                  </a:lnTo>
                  <a:lnTo>
                    <a:pt x="597488" y="92149"/>
                  </a:lnTo>
                  <a:lnTo>
                    <a:pt x="568956" y="72257"/>
                  </a:lnTo>
                  <a:close/>
                </a:path>
                <a:path w="722629" h="433704">
                  <a:moveTo>
                    <a:pt x="284421" y="95741"/>
                  </a:moveTo>
                  <a:lnTo>
                    <a:pt x="227287" y="95741"/>
                  </a:lnTo>
                  <a:lnTo>
                    <a:pt x="200101" y="134726"/>
                  </a:lnTo>
                  <a:lnTo>
                    <a:pt x="184432" y="177901"/>
                  </a:lnTo>
                  <a:lnTo>
                    <a:pt x="180247" y="222532"/>
                  </a:lnTo>
                  <a:lnTo>
                    <a:pt x="180204" y="222983"/>
                  </a:lnTo>
                  <a:lnTo>
                    <a:pt x="187305" y="267454"/>
                  </a:lnTo>
                  <a:lnTo>
                    <a:pt x="187343" y="267689"/>
                  </a:lnTo>
                  <a:lnTo>
                    <a:pt x="205772" y="309735"/>
                  </a:lnTo>
                  <a:lnTo>
                    <a:pt x="235417" y="346838"/>
                  </a:lnTo>
                  <a:lnTo>
                    <a:pt x="301827" y="346838"/>
                  </a:lnTo>
                  <a:lnTo>
                    <a:pt x="275760" y="333311"/>
                  </a:lnTo>
                  <a:lnTo>
                    <a:pt x="244428" y="301980"/>
                  </a:lnTo>
                  <a:lnTo>
                    <a:pt x="223848" y="262325"/>
                  </a:lnTo>
                  <a:lnTo>
                    <a:pt x="216448" y="216773"/>
                  </a:lnTo>
                  <a:lnTo>
                    <a:pt x="223848" y="171222"/>
                  </a:lnTo>
                  <a:lnTo>
                    <a:pt x="244428" y="131567"/>
                  </a:lnTo>
                  <a:lnTo>
                    <a:pt x="275760" y="100236"/>
                  </a:lnTo>
                  <a:lnTo>
                    <a:pt x="284421" y="95741"/>
                  </a:lnTo>
                  <a:close/>
                </a:path>
                <a:path w="722629" h="433704">
                  <a:moveTo>
                    <a:pt x="600778" y="94838"/>
                  </a:moveTo>
                  <a:lnTo>
                    <a:pt x="493752" y="94838"/>
                  </a:lnTo>
                  <a:lnTo>
                    <a:pt x="544716" y="125731"/>
                  </a:lnTo>
                  <a:lnTo>
                    <a:pt x="589837" y="160435"/>
                  </a:lnTo>
                  <a:lnTo>
                    <a:pt x="628015" y="195308"/>
                  </a:lnTo>
                  <a:lnTo>
                    <a:pt x="658147" y="226709"/>
                  </a:lnTo>
                  <a:lnTo>
                    <a:pt x="626505" y="255767"/>
                  </a:lnTo>
                  <a:lnTo>
                    <a:pt x="586563" y="287789"/>
                  </a:lnTo>
                  <a:lnTo>
                    <a:pt x="539508" y="319304"/>
                  </a:lnTo>
                  <a:lnTo>
                    <a:pt x="486526" y="346838"/>
                  </a:lnTo>
                  <a:lnTo>
                    <a:pt x="603604" y="346838"/>
                  </a:lnTo>
                  <a:lnTo>
                    <a:pt x="656298" y="307039"/>
                  </a:lnTo>
                  <a:lnTo>
                    <a:pt x="687378" y="279336"/>
                  </a:lnTo>
                  <a:lnTo>
                    <a:pt x="719203" y="243334"/>
                  </a:lnTo>
                  <a:lnTo>
                    <a:pt x="722054" y="229193"/>
                  </a:lnTo>
                  <a:lnTo>
                    <a:pt x="719824" y="214713"/>
                  </a:lnTo>
                  <a:lnTo>
                    <a:pt x="712344" y="201419"/>
                  </a:lnTo>
                  <a:lnTo>
                    <a:pt x="691819" y="178335"/>
                  </a:lnTo>
                  <a:lnTo>
                    <a:pt x="665502" y="151230"/>
                  </a:lnTo>
                  <a:lnTo>
                    <a:pt x="633893" y="121901"/>
                  </a:lnTo>
                  <a:lnTo>
                    <a:pt x="600778" y="94838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9198" y="5767734"/>
              <a:ext cx="180654" cy="1806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114158" y="5623242"/>
            <a:ext cx="236283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100" dirty="0">
                <a:latin typeface="Calibri"/>
                <a:cs typeface="Calibri"/>
              </a:rPr>
              <a:t>Object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70" dirty="0">
                <a:latin typeface="Calibri"/>
                <a:cs typeface="Calibri"/>
              </a:rPr>
              <a:t>Detection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5" y="607377"/>
            <a:ext cx="26993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120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7075" y="1856422"/>
            <a:ext cx="3127375" cy="4057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655"/>
              </a:lnSpc>
              <a:spcBef>
                <a:spcPts val="125"/>
              </a:spcBef>
            </a:pPr>
            <a:r>
              <a:rPr sz="2300" spc="55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endParaRPr sz="2300">
              <a:latin typeface="Calibri"/>
              <a:cs typeface="Calibri"/>
            </a:endParaRPr>
          </a:p>
          <a:p>
            <a:pPr marL="5080" algn="ctr">
              <a:lnSpc>
                <a:spcPts val="2655"/>
              </a:lnSpc>
            </a:pP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endParaRPr sz="2300">
              <a:latin typeface="Calibri"/>
              <a:cs typeface="Calibri"/>
            </a:endParaRPr>
          </a:p>
          <a:p>
            <a:pPr marL="191135" marR="179070" algn="ctr">
              <a:lnSpc>
                <a:spcPts val="2550"/>
              </a:lnSpc>
              <a:spcBef>
                <a:spcPts val="1870"/>
              </a:spcBef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DISINFECTION </a:t>
            </a:r>
            <a:r>
              <a:rPr sz="2300" spc="8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300">
              <a:latin typeface="Calibri"/>
              <a:cs typeface="Calibri"/>
            </a:endParaRPr>
          </a:p>
          <a:p>
            <a:pPr marL="4445" algn="ctr">
              <a:lnSpc>
                <a:spcPts val="2655"/>
              </a:lnSpc>
            </a:pP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SAFETY</a:t>
            </a:r>
            <a:endParaRPr sz="2300">
              <a:latin typeface="Calibri"/>
              <a:cs typeface="Calibri"/>
            </a:endParaRPr>
          </a:p>
          <a:p>
            <a:pPr algn="ctr">
              <a:lnSpc>
                <a:spcPts val="2655"/>
              </a:lnSpc>
            </a:pPr>
            <a:r>
              <a:rPr sz="2300" spc="85" dirty="0">
                <a:solidFill>
                  <a:srgbClr val="FFFFFF"/>
                </a:solidFill>
                <a:latin typeface="Calibri"/>
                <a:cs typeface="Calibri"/>
              </a:rPr>
              <a:t>MECHANISMS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STERILIZING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5" y="607377"/>
            <a:ext cx="46913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180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sz="4400" b="1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204" dirty="0">
                <a:solidFill>
                  <a:srgbClr val="000000"/>
                </a:solidFill>
                <a:latin typeface="Calibri"/>
                <a:cs typeface="Calibri"/>
              </a:rPr>
              <a:t>Objectives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1828800"/>
            <a:ext cx="10515600" cy="2790825"/>
            <a:chOff x="838200" y="1828800"/>
            <a:chExt cx="10515600" cy="2790825"/>
          </a:xfrm>
        </p:grpSpPr>
        <p:sp>
          <p:nvSpPr>
            <p:cNvPr id="7" name="object 7"/>
            <p:cNvSpPr/>
            <p:nvPr/>
          </p:nvSpPr>
          <p:spPr>
            <a:xfrm>
              <a:off x="838200" y="1828800"/>
              <a:ext cx="10515600" cy="1238250"/>
            </a:xfrm>
            <a:custGeom>
              <a:avLst/>
              <a:gdLst/>
              <a:ahLst/>
              <a:cxnLst/>
              <a:rect l="l" t="t" r="r" b="b"/>
              <a:pathLst>
                <a:path w="10515600" h="1238250">
                  <a:moveTo>
                    <a:pt x="10391775" y="0"/>
                  </a:moveTo>
                  <a:lnTo>
                    <a:pt x="123825" y="0"/>
                  </a:lnTo>
                  <a:lnTo>
                    <a:pt x="75625" y="9739"/>
                  </a:lnTo>
                  <a:lnTo>
                    <a:pt x="36266" y="36290"/>
                  </a:lnTo>
                  <a:lnTo>
                    <a:pt x="9730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0" y="1162597"/>
                  </a:lnTo>
                  <a:lnTo>
                    <a:pt x="36266" y="1201959"/>
                  </a:lnTo>
                  <a:lnTo>
                    <a:pt x="75625" y="1228510"/>
                  </a:lnTo>
                  <a:lnTo>
                    <a:pt x="123825" y="1238250"/>
                  </a:lnTo>
                  <a:lnTo>
                    <a:pt x="10391775" y="1238250"/>
                  </a:lnTo>
                  <a:lnTo>
                    <a:pt x="10439947" y="1228510"/>
                  </a:lnTo>
                  <a:lnTo>
                    <a:pt x="10479309" y="1201959"/>
                  </a:lnTo>
                  <a:lnTo>
                    <a:pt x="10505860" y="1162597"/>
                  </a:lnTo>
                  <a:lnTo>
                    <a:pt x="10515600" y="1114425"/>
                  </a:lnTo>
                  <a:lnTo>
                    <a:pt x="10515600" y="123825"/>
                  </a:lnTo>
                  <a:lnTo>
                    <a:pt x="10505860" y="75652"/>
                  </a:lnTo>
                  <a:lnTo>
                    <a:pt x="10479309" y="36290"/>
                  </a:lnTo>
                  <a:lnTo>
                    <a:pt x="10439947" y="9739"/>
                  </a:lnTo>
                  <a:lnTo>
                    <a:pt x="10391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700" y="2144110"/>
              <a:ext cx="113105" cy="1130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5519" y="2264279"/>
              <a:ext cx="534035" cy="488315"/>
            </a:xfrm>
            <a:custGeom>
              <a:avLst/>
              <a:gdLst/>
              <a:ahLst/>
              <a:cxnLst/>
              <a:rect l="l" t="t" r="r" b="b"/>
              <a:pathLst>
                <a:path w="534035" h="488314">
                  <a:moveTo>
                    <a:pt x="337904" y="0"/>
                  </a:moveTo>
                  <a:lnTo>
                    <a:pt x="212074" y="0"/>
                  </a:lnTo>
                  <a:lnTo>
                    <a:pt x="204431" y="1027"/>
                  </a:lnTo>
                  <a:lnTo>
                    <a:pt x="141383" y="99669"/>
                  </a:lnTo>
                  <a:lnTo>
                    <a:pt x="137981" y="110305"/>
                  </a:lnTo>
                  <a:lnTo>
                    <a:pt x="139086" y="121140"/>
                  </a:lnTo>
                  <a:lnTo>
                    <a:pt x="144167" y="130782"/>
                  </a:lnTo>
                  <a:lnTo>
                    <a:pt x="152694" y="137840"/>
                  </a:lnTo>
                  <a:lnTo>
                    <a:pt x="156935" y="139961"/>
                  </a:lnTo>
                  <a:lnTo>
                    <a:pt x="161884" y="141374"/>
                  </a:lnTo>
                  <a:lnTo>
                    <a:pt x="166125" y="141374"/>
                  </a:lnTo>
                  <a:lnTo>
                    <a:pt x="229040" y="56549"/>
                  </a:lnTo>
                  <a:lnTo>
                    <a:pt x="270748" y="56549"/>
                  </a:lnTo>
                  <a:lnTo>
                    <a:pt x="145625" y="289818"/>
                  </a:lnTo>
                  <a:lnTo>
                    <a:pt x="28278" y="289818"/>
                  </a:lnTo>
                  <a:lnTo>
                    <a:pt x="17297" y="292049"/>
                  </a:lnTo>
                  <a:lnTo>
                    <a:pt x="8306" y="298124"/>
                  </a:lnTo>
                  <a:lnTo>
                    <a:pt x="2231" y="307114"/>
                  </a:lnTo>
                  <a:lnTo>
                    <a:pt x="0" y="318093"/>
                  </a:lnTo>
                  <a:lnTo>
                    <a:pt x="2231" y="329071"/>
                  </a:lnTo>
                  <a:lnTo>
                    <a:pt x="8306" y="338062"/>
                  </a:lnTo>
                  <a:lnTo>
                    <a:pt x="17297" y="344137"/>
                  </a:lnTo>
                  <a:lnTo>
                    <a:pt x="28278" y="346368"/>
                  </a:lnTo>
                  <a:lnTo>
                    <a:pt x="162591" y="346368"/>
                  </a:lnTo>
                  <a:lnTo>
                    <a:pt x="236816" y="240337"/>
                  </a:lnTo>
                  <a:lnTo>
                    <a:pt x="318111" y="315972"/>
                  </a:lnTo>
                  <a:lnTo>
                    <a:pt x="311749" y="458055"/>
                  </a:lnTo>
                  <a:lnTo>
                    <a:pt x="313052" y="469155"/>
                  </a:lnTo>
                  <a:lnTo>
                    <a:pt x="318464" y="478466"/>
                  </a:lnTo>
                  <a:lnTo>
                    <a:pt x="327058" y="484993"/>
                  </a:lnTo>
                  <a:lnTo>
                    <a:pt x="337904" y="487744"/>
                  </a:lnTo>
                  <a:lnTo>
                    <a:pt x="339318" y="487744"/>
                  </a:lnTo>
                  <a:lnTo>
                    <a:pt x="367594" y="460882"/>
                  </a:lnTo>
                  <a:lnTo>
                    <a:pt x="374664" y="305369"/>
                  </a:lnTo>
                  <a:lnTo>
                    <a:pt x="375370" y="296887"/>
                  </a:lnTo>
                  <a:lnTo>
                    <a:pt x="371836" y="289111"/>
                  </a:lnTo>
                  <a:lnTo>
                    <a:pt x="365474" y="283456"/>
                  </a:lnTo>
                  <a:lnTo>
                    <a:pt x="296903" y="219837"/>
                  </a:lnTo>
                  <a:lnTo>
                    <a:pt x="369008" y="85531"/>
                  </a:lnTo>
                  <a:lnTo>
                    <a:pt x="451010" y="137133"/>
                  </a:lnTo>
                  <a:lnTo>
                    <a:pt x="457372" y="141374"/>
                  </a:lnTo>
                  <a:lnTo>
                    <a:pt x="465855" y="142788"/>
                  </a:lnTo>
                  <a:lnTo>
                    <a:pt x="481407" y="138547"/>
                  </a:lnTo>
                  <a:lnTo>
                    <a:pt x="487769" y="133599"/>
                  </a:lnTo>
                  <a:lnTo>
                    <a:pt x="491304" y="126530"/>
                  </a:lnTo>
                  <a:lnTo>
                    <a:pt x="530184" y="52308"/>
                  </a:lnTo>
                  <a:lnTo>
                    <a:pt x="533685" y="41771"/>
                  </a:lnTo>
                  <a:lnTo>
                    <a:pt x="532746" y="31102"/>
                  </a:lnTo>
                  <a:lnTo>
                    <a:pt x="527698" y="21493"/>
                  </a:lnTo>
                  <a:lnTo>
                    <a:pt x="518873" y="14137"/>
                  </a:lnTo>
                  <a:lnTo>
                    <a:pt x="507938" y="11044"/>
                  </a:lnTo>
                  <a:lnTo>
                    <a:pt x="497136" y="12193"/>
                  </a:lnTo>
                  <a:lnTo>
                    <a:pt x="487659" y="17318"/>
                  </a:lnTo>
                  <a:lnTo>
                    <a:pt x="480700" y="26154"/>
                  </a:lnTo>
                  <a:lnTo>
                    <a:pt x="455958" y="72808"/>
                  </a:lnTo>
                  <a:lnTo>
                    <a:pt x="347094" y="4241"/>
                  </a:lnTo>
                  <a:lnTo>
                    <a:pt x="342853" y="1413"/>
                  </a:lnTo>
                  <a:lnTo>
                    <a:pt x="337904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200" y="3381375"/>
              <a:ext cx="10515600" cy="1238250"/>
            </a:xfrm>
            <a:custGeom>
              <a:avLst/>
              <a:gdLst/>
              <a:ahLst/>
              <a:cxnLst/>
              <a:rect l="l" t="t" r="r" b="b"/>
              <a:pathLst>
                <a:path w="10515600" h="1238250">
                  <a:moveTo>
                    <a:pt x="10391775" y="0"/>
                  </a:moveTo>
                  <a:lnTo>
                    <a:pt x="123825" y="0"/>
                  </a:lnTo>
                  <a:lnTo>
                    <a:pt x="75625" y="9739"/>
                  </a:lnTo>
                  <a:lnTo>
                    <a:pt x="36266" y="36290"/>
                  </a:lnTo>
                  <a:lnTo>
                    <a:pt x="9730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0" y="1162597"/>
                  </a:lnTo>
                  <a:lnTo>
                    <a:pt x="36266" y="1201959"/>
                  </a:lnTo>
                  <a:lnTo>
                    <a:pt x="75625" y="1228510"/>
                  </a:lnTo>
                  <a:lnTo>
                    <a:pt x="123825" y="1238250"/>
                  </a:lnTo>
                  <a:lnTo>
                    <a:pt x="10391775" y="1238250"/>
                  </a:lnTo>
                  <a:lnTo>
                    <a:pt x="10439947" y="1228510"/>
                  </a:lnTo>
                  <a:lnTo>
                    <a:pt x="10479309" y="1201959"/>
                  </a:lnTo>
                  <a:lnTo>
                    <a:pt x="10505860" y="1162597"/>
                  </a:lnTo>
                  <a:lnTo>
                    <a:pt x="10515600" y="1114425"/>
                  </a:lnTo>
                  <a:lnTo>
                    <a:pt x="10515600" y="123825"/>
                  </a:lnTo>
                  <a:lnTo>
                    <a:pt x="10505860" y="75652"/>
                  </a:lnTo>
                  <a:lnTo>
                    <a:pt x="10479309" y="36290"/>
                  </a:lnTo>
                  <a:lnTo>
                    <a:pt x="10439947" y="9739"/>
                  </a:lnTo>
                  <a:lnTo>
                    <a:pt x="10391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509" y="4170291"/>
              <a:ext cx="339725" cy="106045"/>
            </a:xfrm>
            <a:custGeom>
              <a:avLst/>
              <a:gdLst/>
              <a:ahLst/>
              <a:cxnLst/>
              <a:rect l="l" t="t" r="r" b="b"/>
              <a:pathLst>
                <a:path w="339725" h="106045">
                  <a:moveTo>
                    <a:pt x="286298" y="0"/>
                  </a:moveTo>
                  <a:lnTo>
                    <a:pt x="53018" y="0"/>
                  </a:lnTo>
                  <a:lnTo>
                    <a:pt x="15527" y="15526"/>
                  </a:lnTo>
                  <a:lnTo>
                    <a:pt x="0" y="53015"/>
                  </a:lnTo>
                  <a:lnTo>
                    <a:pt x="4165" y="73651"/>
                  </a:lnTo>
                  <a:lnTo>
                    <a:pt x="15527" y="90503"/>
                  </a:lnTo>
                  <a:lnTo>
                    <a:pt x="32379" y="101865"/>
                  </a:lnTo>
                  <a:lnTo>
                    <a:pt x="53018" y="106032"/>
                  </a:lnTo>
                  <a:lnTo>
                    <a:pt x="286298" y="106032"/>
                  </a:lnTo>
                  <a:lnTo>
                    <a:pt x="306933" y="101865"/>
                  </a:lnTo>
                  <a:lnTo>
                    <a:pt x="323785" y="90503"/>
                  </a:lnTo>
                  <a:lnTo>
                    <a:pt x="334765" y="74221"/>
                  </a:lnTo>
                  <a:lnTo>
                    <a:pt x="67156" y="74221"/>
                  </a:lnTo>
                  <a:lnTo>
                    <a:pt x="58900" y="72555"/>
                  </a:lnTo>
                  <a:lnTo>
                    <a:pt x="52159" y="68011"/>
                  </a:lnTo>
                  <a:lnTo>
                    <a:pt x="47615" y="61271"/>
                  </a:lnTo>
                  <a:lnTo>
                    <a:pt x="45949" y="53015"/>
                  </a:lnTo>
                  <a:lnTo>
                    <a:pt x="47615" y="44759"/>
                  </a:lnTo>
                  <a:lnTo>
                    <a:pt x="52159" y="38019"/>
                  </a:lnTo>
                  <a:lnTo>
                    <a:pt x="58900" y="33475"/>
                  </a:lnTo>
                  <a:lnTo>
                    <a:pt x="67156" y="31809"/>
                  </a:lnTo>
                  <a:lnTo>
                    <a:pt x="334766" y="31809"/>
                  </a:lnTo>
                  <a:lnTo>
                    <a:pt x="323785" y="15526"/>
                  </a:lnTo>
                  <a:lnTo>
                    <a:pt x="306933" y="4165"/>
                  </a:lnTo>
                  <a:lnTo>
                    <a:pt x="286298" y="0"/>
                  </a:lnTo>
                  <a:close/>
                </a:path>
                <a:path w="339725" h="106045">
                  <a:moveTo>
                    <a:pt x="169658" y="31809"/>
                  </a:moveTo>
                  <a:lnTo>
                    <a:pt x="67156" y="31809"/>
                  </a:lnTo>
                  <a:lnTo>
                    <a:pt x="75408" y="33475"/>
                  </a:lnTo>
                  <a:lnTo>
                    <a:pt x="82149" y="38019"/>
                  </a:lnTo>
                  <a:lnTo>
                    <a:pt x="86696" y="44759"/>
                  </a:lnTo>
                  <a:lnTo>
                    <a:pt x="88363" y="53015"/>
                  </a:lnTo>
                  <a:lnTo>
                    <a:pt x="86696" y="61271"/>
                  </a:lnTo>
                  <a:lnTo>
                    <a:pt x="82149" y="68011"/>
                  </a:lnTo>
                  <a:lnTo>
                    <a:pt x="75408" y="72555"/>
                  </a:lnTo>
                  <a:lnTo>
                    <a:pt x="67156" y="74221"/>
                  </a:lnTo>
                  <a:lnTo>
                    <a:pt x="169658" y="74221"/>
                  </a:lnTo>
                  <a:lnTo>
                    <a:pt x="161402" y="72555"/>
                  </a:lnTo>
                  <a:lnTo>
                    <a:pt x="154661" y="68011"/>
                  </a:lnTo>
                  <a:lnTo>
                    <a:pt x="150117" y="61271"/>
                  </a:lnTo>
                  <a:lnTo>
                    <a:pt x="148451" y="53015"/>
                  </a:lnTo>
                  <a:lnTo>
                    <a:pt x="150117" y="44759"/>
                  </a:lnTo>
                  <a:lnTo>
                    <a:pt x="154661" y="38019"/>
                  </a:lnTo>
                  <a:lnTo>
                    <a:pt x="161402" y="33475"/>
                  </a:lnTo>
                  <a:lnTo>
                    <a:pt x="169658" y="31809"/>
                  </a:lnTo>
                  <a:close/>
                </a:path>
                <a:path w="339725" h="106045">
                  <a:moveTo>
                    <a:pt x="272160" y="31809"/>
                  </a:moveTo>
                  <a:lnTo>
                    <a:pt x="169658" y="31809"/>
                  </a:lnTo>
                  <a:lnTo>
                    <a:pt x="177910" y="33475"/>
                  </a:lnTo>
                  <a:lnTo>
                    <a:pt x="184651" y="38019"/>
                  </a:lnTo>
                  <a:lnTo>
                    <a:pt x="189198" y="44759"/>
                  </a:lnTo>
                  <a:lnTo>
                    <a:pt x="190865" y="53015"/>
                  </a:lnTo>
                  <a:lnTo>
                    <a:pt x="189198" y="61271"/>
                  </a:lnTo>
                  <a:lnTo>
                    <a:pt x="184651" y="68011"/>
                  </a:lnTo>
                  <a:lnTo>
                    <a:pt x="177910" y="72555"/>
                  </a:lnTo>
                  <a:lnTo>
                    <a:pt x="169658" y="74221"/>
                  </a:lnTo>
                  <a:lnTo>
                    <a:pt x="272160" y="74221"/>
                  </a:lnTo>
                  <a:lnTo>
                    <a:pt x="263903" y="72555"/>
                  </a:lnTo>
                  <a:lnTo>
                    <a:pt x="257163" y="68011"/>
                  </a:lnTo>
                  <a:lnTo>
                    <a:pt x="252619" y="61271"/>
                  </a:lnTo>
                  <a:lnTo>
                    <a:pt x="250952" y="53015"/>
                  </a:lnTo>
                  <a:lnTo>
                    <a:pt x="252619" y="44759"/>
                  </a:lnTo>
                  <a:lnTo>
                    <a:pt x="257163" y="38019"/>
                  </a:lnTo>
                  <a:lnTo>
                    <a:pt x="263903" y="33475"/>
                  </a:lnTo>
                  <a:lnTo>
                    <a:pt x="272160" y="31809"/>
                  </a:lnTo>
                  <a:close/>
                </a:path>
                <a:path w="339725" h="106045">
                  <a:moveTo>
                    <a:pt x="334766" y="31809"/>
                  </a:moveTo>
                  <a:lnTo>
                    <a:pt x="272160" y="31809"/>
                  </a:lnTo>
                  <a:lnTo>
                    <a:pt x="280412" y="33475"/>
                  </a:lnTo>
                  <a:lnTo>
                    <a:pt x="287153" y="38019"/>
                  </a:lnTo>
                  <a:lnTo>
                    <a:pt x="291700" y="44759"/>
                  </a:lnTo>
                  <a:lnTo>
                    <a:pt x="293367" y="53015"/>
                  </a:lnTo>
                  <a:lnTo>
                    <a:pt x="291700" y="61271"/>
                  </a:lnTo>
                  <a:lnTo>
                    <a:pt x="287153" y="68011"/>
                  </a:lnTo>
                  <a:lnTo>
                    <a:pt x="280412" y="72555"/>
                  </a:lnTo>
                  <a:lnTo>
                    <a:pt x="272160" y="74221"/>
                  </a:lnTo>
                  <a:lnTo>
                    <a:pt x="334765" y="74221"/>
                  </a:lnTo>
                  <a:lnTo>
                    <a:pt x="335149" y="73651"/>
                  </a:lnTo>
                  <a:lnTo>
                    <a:pt x="339316" y="53015"/>
                  </a:lnTo>
                  <a:lnTo>
                    <a:pt x="335149" y="32377"/>
                  </a:lnTo>
                  <a:lnTo>
                    <a:pt x="334766" y="31809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835" y="3703863"/>
              <a:ext cx="183796" cy="2260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4386" y="3856938"/>
              <a:ext cx="443865" cy="294640"/>
            </a:xfrm>
            <a:custGeom>
              <a:avLst/>
              <a:gdLst/>
              <a:ahLst/>
              <a:cxnLst/>
              <a:rect l="l" t="t" r="r" b="b"/>
              <a:pathLst>
                <a:path w="443864" h="294639">
                  <a:moveTo>
                    <a:pt x="411443" y="157840"/>
                  </a:moveTo>
                  <a:lnTo>
                    <a:pt x="382312" y="157840"/>
                  </a:lnTo>
                  <a:lnTo>
                    <a:pt x="383867" y="159395"/>
                  </a:lnTo>
                  <a:lnTo>
                    <a:pt x="383867" y="220186"/>
                  </a:lnTo>
                  <a:lnTo>
                    <a:pt x="367959" y="229127"/>
                  </a:lnTo>
                  <a:lnTo>
                    <a:pt x="357093" y="242991"/>
                  </a:lnTo>
                  <a:lnTo>
                    <a:pt x="352219" y="259917"/>
                  </a:lnTo>
                  <a:lnTo>
                    <a:pt x="354290" y="278046"/>
                  </a:lnTo>
                  <a:lnTo>
                    <a:pt x="356241" y="284088"/>
                  </a:lnTo>
                  <a:lnTo>
                    <a:pt x="359427" y="289658"/>
                  </a:lnTo>
                  <a:lnTo>
                    <a:pt x="363649" y="294408"/>
                  </a:lnTo>
                  <a:lnTo>
                    <a:pt x="384857" y="275605"/>
                  </a:lnTo>
                  <a:lnTo>
                    <a:pt x="381925" y="272401"/>
                  </a:lnTo>
                  <a:lnTo>
                    <a:pt x="380313" y="268216"/>
                  </a:lnTo>
                  <a:lnTo>
                    <a:pt x="380342" y="254144"/>
                  </a:lnTo>
                  <a:lnTo>
                    <a:pt x="388240" y="246227"/>
                  </a:lnTo>
                  <a:lnTo>
                    <a:pt x="439975" y="246227"/>
                  </a:lnTo>
                  <a:lnTo>
                    <a:pt x="439359" y="243878"/>
                  </a:lnTo>
                  <a:lnTo>
                    <a:pt x="428327" y="229385"/>
                  </a:lnTo>
                  <a:lnTo>
                    <a:pt x="423614" y="225247"/>
                  </a:lnTo>
                  <a:lnTo>
                    <a:pt x="418110" y="222118"/>
                  </a:lnTo>
                  <a:lnTo>
                    <a:pt x="412143" y="220186"/>
                  </a:lnTo>
                  <a:lnTo>
                    <a:pt x="412143" y="161308"/>
                  </a:lnTo>
                  <a:lnTo>
                    <a:pt x="411443" y="157840"/>
                  </a:lnTo>
                  <a:close/>
                </a:path>
                <a:path w="443864" h="294639">
                  <a:moveTo>
                    <a:pt x="439975" y="246227"/>
                  </a:moveTo>
                  <a:lnTo>
                    <a:pt x="407779" y="246227"/>
                  </a:lnTo>
                  <a:lnTo>
                    <a:pt x="415687" y="254144"/>
                  </a:lnTo>
                  <a:lnTo>
                    <a:pt x="415654" y="268216"/>
                  </a:lnTo>
                  <a:lnTo>
                    <a:pt x="414039" y="272401"/>
                  </a:lnTo>
                  <a:lnTo>
                    <a:pt x="411237" y="275605"/>
                  </a:lnTo>
                  <a:lnTo>
                    <a:pt x="411370" y="275605"/>
                  </a:lnTo>
                  <a:lnTo>
                    <a:pt x="432502" y="294125"/>
                  </a:lnTo>
                  <a:lnTo>
                    <a:pt x="441580" y="278333"/>
                  </a:lnTo>
                  <a:lnTo>
                    <a:pt x="443821" y="260889"/>
                  </a:lnTo>
                  <a:lnTo>
                    <a:pt x="439975" y="246227"/>
                  </a:lnTo>
                  <a:close/>
                </a:path>
                <a:path w="443864" h="294639">
                  <a:moveTo>
                    <a:pt x="11184" y="348"/>
                  </a:moveTo>
                  <a:lnTo>
                    <a:pt x="2163" y="16209"/>
                  </a:lnTo>
                  <a:lnTo>
                    <a:pt x="0" y="33690"/>
                  </a:lnTo>
                  <a:lnTo>
                    <a:pt x="4550" y="50706"/>
                  </a:lnTo>
                  <a:lnTo>
                    <a:pt x="15671" y="65173"/>
                  </a:lnTo>
                  <a:lnTo>
                    <a:pt x="20006" y="68943"/>
                  </a:lnTo>
                  <a:lnTo>
                    <a:pt x="25002" y="71865"/>
                  </a:lnTo>
                  <a:lnTo>
                    <a:pt x="30412" y="73797"/>
                  </a:lnTo>
                  <a:lnTo>
                    <a:pt x="30412" y="133175"/>
                  </a:lnTo>
                  <a:lnTo>
                    <a:pt x="62147" y="164908"/>
                  </a:lnTo>
                  <a:lnTo>
                    <a:pt x="115241" y="164909"/>
                  </a:lnTo>
                  <a:lnTo>
                    <a:pt x="115241" y="292146"/>
                  </a:lnTo>
                  <a:lnTo>
                    <a:pt x="341452" y="292146"/>
                  </a:lnTo>
                  <a:lnTo>
                    <a:pt x="341452" y="240685"/>
                  </a:lnTo>
                  <a:lnTo>
                    <a:pt x="222757" y="240685"/>
                  </a:lnTo>
                  <a:lnTo>
                    <a:pt x="210601" y="193966"/>
                  </a:lnTo>
                  <a:lnTo>
                    <a:pt x="210498" y="193570"/>
                  </a:lnTo>
                  <a:lnTo>
                    <a:pt x="210429" y="193306"/>
                  </a:lnTo>
                  <a:lnTo>
                    <a:pt x="150587" y="193306"/>
                  </a:lnTo>
                  <a:lnTo>
                    <a:pt x="150587" y="179046"/>
                  </a:lnTo>
                  <a:lnTo>
                    <a:pt x="175611" y="179046"/>
                  </a:lnTo>
                  <a:lnTo>
                    <a:pt x="195550" y="136634"/>
                  </a:lnTo>
                  <a:lnTo>
                    <a:pt x="60234" y="136634"/>
                  </a:lnTo>
                  <a:lnTo>
                    <a:pt x="58688" y="135088"/>
                  </a:lnTo>
                  <a:lnTo>
                    <a:pt x="58688" y="74570"/>
                  </a:lnTo>
                  <a:lnTo>
                    <a:pt x="74793" y="66056"/>
                  </a:lnTo>
                  <a:lnTo>
                    <a:pt x="85994" y="52496"/>
                  </a:lnTo>
                  <a:lnTo>
                    <a:pt x="87342" y="48227"/>
                  </a:lnTo>
                  <a:lnTo>
                    <a:pt x="36000" y="48227"/>
                  </a:lnTo>
                  <a:lnTo>
                    <a:pt x="28027" y="40169"/>
                  </a:lnTo>
                  <a:lnTo>
                    <a:pt x="28103" y="26220"/>
                  </a:lnTo>
                  <a:lnTo>
                    <a:pt x="29630" y="22129"/>
                  </a:lnTo>
                  <a:lnTo>
                    <a:pt x="32391" y="18944"/>
                  </a:lnTo>
                  <a:lnTo>
                    <a:pt x="11184" y="348"/>
                  </a:lnTo>
                  <a:close/>
                </a:path>
                <a:path w="443864" h="294639">
                  <a:moveTo>
                    <a:pt x="253513" y="177067"/>
                  </a:moveTo>
                  <a:lnTo>
                    <a:pt x="222757" y="240685"/>
                  </a:lnTo>
                  <a:lnTo>
                    <a:pt x="341452" y="240685"/>
                  </a:lnTo>
                  <a:lnTo>
                    <a:pt x="341452" y="216086"/>
                  </a:lnTo>
                  <a:lnTo>
                    <a:pt x="269979" y="216086"/>
                  </a:lnTo>
                  <a:lnTo>
                    <a:pt x="253513" y="177067"/>
                  </a:lnTo>
                  <a:close/>
                </a:path>
                <a:path w="443864" h="294639">
                  <a:moveTo>
                    <a:pt x="341452" y="179046"/>
                  </a:moveTo>
                  <a:lnTo>
                    <a:pt x="313176" y="179046"/>
                  </a:lnTo>
                  <a:lnTo>
                    <a:pt x="313176" y="193306"/>
                  </a:lnTo>
                  <a:lnTo>
                    <a:pt x="292836" y="193306"/>
                  </a:lnTo>
                  <a:lnTo>
                    <a:pt x="292185" y="193570"/>
                  </a:lnTo>
                  <a:lnTo>
                    <a:pt x="291610" y="193966"/>
                  </a:lnTo>
                  <a:lnTo>
                    <a:pt x="269979" y="216086"/>
                  </a:lnTo>
                  <a:lnTo>
                    <a:pt x="341452" y="216086"/>
                  </a:lnTo>
                  <a:lnTo>
                    <a:pt x="341452" y="179046"/>
                  </a:lnTo>
                  <a:close/>
                </a:path>
                <a:path w="443864" h="294639">
                  <a:moveTo>
                    <a:pt x="341452" y="116492"/>
                  </a:moveTo>
                  <a:lnTo>
                    <a:pt x="205019" y="116492"/>
                  </a:lnTo>
                  <a:lnTo>
                    <a:pt x="226791" y="199762"/>
                  </a:lnTo>
                  <a:lnTo>
                    <a:pt x="254427" y="143212"/>
                  </a:lnTo>
                  <a:lnTo>
                    <a:pt x="405778" y="143212"/>
                  </a:lnTo>
                  <a:lnTo>
                    <a:pt x="402845" y="138863"/>
                  </a:lnTo>
                  <a:lnTo>
                    <a:pt x="392754" y="132060"/>
                  </a:lnTo>
                  <a:lnTo>
                    <a:pt x="380398" y="129565"/>
                  </a:lnTo>
                  <a:lnTo>
                    <a:pt x="341452" y="129565"/>
                  </a:lnTo>
                  <a:lnTo>
                    <a:pt x="341452" y="116492"/>
                  </a:lnTo>
                  <a:close/>
                </a:path>
                <a:path w="443864" h="294639">
                  <a:moveTo>
                    <a:pt x="201201" y="157840"/>
                  </a:moveTo>
                  <a:lnTo>
                    <a:pt x="184527" y="193306"/>
                  </a:lnTo>
                  <a:lnTo>
                    <a:pt x="210429" y="193306"/>
                  </a:lnTo>
                  <a:lnTo>
                    <a:pt x="201201" y="157840"/>
                  </a:lnTo>
                  <a:close/>
                </a:path>
                <a:path w="443864" h="294639">
                  <a:moveTo>
                    <a:pt x="405778" y="143212"/>
                  </a:moveTo>
                  <a:lnTo>
                    <a:pt x="254427" y="143212"/>
                  </a:lnTo>
                  <a:lnTo>
                    <a:pt x="274786" y="191421"/>
                  </a:lnTo>
                  <a:lnTo>
                    <a:pt x="281855" y="184352"/>
                  </a:lnTo>
                  <a:lnTo>
                    <a:pt x="284965" y="181204"/>
                  </a:lnTo>
                  <a:lnTo>
                    <a:pt x="289113" y="179319"/>
                  </a:lnTo>
                  <a:lnTo>
                    <a:pt x="293524" y="179046"/>
                  </a:lnTo>
                  <a:lnTo>
                    <a:pt x="341452" y="179046"/>
                  </a:lnTo>
                  <a:lnTo>
                    <a:pt x="341452" y="157840"/>
                  </a:lnTo>
                  <a:lnTo>
                    <a:pt x="411443" y="157840"/>
                  </a:lnTo>
                  <a:lnTo>
                    <a:pt x="409648" y="148953"/>
                  </a:lnTo>
                  <a:lnTo>
                    <a:pt x="405778" y="143212"/>
                  </a:lnTo>
                  <a:close/>
                </a:path>
                <a:path w="443864" h="294639">
                  <a:moveTo>
                    <a:pt x="341452" y="94221"/>
                  </a:moveTo>
                  <a:lnTo>
                    <a:pt x="115241" y="94221"/>
                  </a:lnTo>
                  <a:lnTo>
                    <a:pt x="115241" y="136634"/>
                  </a:lnTo>
                  <a:lnTo>
                    <a:pt x="195550" y="136634"/>
                  </a:lnTo>
                  <a:lnTo>
                    <a:pt x="205019" y="116492"/>
                  </a:lnTo>
                  <a:lnTo>
                    <a:pt x="341452" y="116492"/>
                  </a:lnTo>
                  <a:lnTo>
                    <a:pt x="341452" y="94221"/>
                  </a:lnTo>
                  <a:close/>
                </a:path>
                <a:path w="443864" h="294639">
                  <a:moveTo>
                    <a:pt x="79896" y="0"/>
                  </a:moveTo>
                  <a:lnTo>
                    <a:pt x="58688" y="18802"/>
                  </a:lnTo>
                  <a:lnTo>
                    <a:pt x="61690" y="22129"/>
                  </a:lnTo>
                  <a:lnTo>
                    <a:pt x="63335" y="26220"/>
                  </a:lnTo>
                  <a:lnTo>
                    <a:pt x="63373" y="40367"/>
                  </a:lnTo>
                  <a:lnTo>
                    <a:pt x="55418" y="48227"/>
                  </a:lnTo>
                  <a:lnTo>
                    <a:pt x="87342" y="48227"/>
                  </a:lnTo>
                  <a:lnTo>
                    <a:pt x="91292" y="35724"/>
                  </a:lnTo>
                  <a:lnTo>
                    <a:pt x="89809" y="18944"/>
                  </a:lnTo>
                  <a:lnTo>
                    <a:pt x="89689" y="17577"/>
                  </a:lnTo>
                  <a:lnTo>
                    <a:pt x="87766" y="11064"/>
                  </a:lnTo>
                  <a:lnTo>
                    <a:pt x="84420" y="5061"/>
                  </a:lnTo>
                  <a:lnTo>
                    <a:pt x="7989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4585" y="2031301"/>
            <a:ext cx="8190230" cy="2348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dirty="0">
                <a:latin typeface="Calibri"/>
                <a:cs typeface="Calibri"/>
              </a:rPr>
              <a:t>Develop</a:t>
            </a:r>
            <a:r>
              <a:rPr sz="2450" b="1" spc="160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an</a:t>
            </a:r>
            <a:r>
              <a:rPr sz="2450" b="1" spc="85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autonomous</a:t>
            </a:r>
            <a:r>
              <a:rPr sz="2450" b="1" spc="145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robot</a:t>
            </a:r>
            <a:r>
              <a:rPr sz="2450" b="1" spc="145" dirty="0">
                <a:latin typeface="Calibri"/>
                <a:cs typeface="Calibri"/>
              </a:rPr>
              <a:t> </a:t>
            </a:r>
            <a:r>
              <a:rPr sz="2450" b="1" spc="65" dirty="0">
                <a:latin typeface="Calibri"/>
                <a:cs typeface="Calibri"/>
              </a:rPr>
              <a:t>capable</a:t>
            </a:r>
            <a:r>
              <a:rPr sz="2450" b="1" spc="45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of</a:t>
            </a:r>
            <a:r>
              <a:rPr sz="2450" b="1" spc="105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disinfecting</a:t>
            </a:r>
            <a:r>
              <a:rPr sz="2450" b="1" spc="80" dirty="0">
                <a:latin typeface="Calibri"/>
                <a:cs typeface="Calibri"/>
              </a:rPr>
              <a:t> </a:t>
            </a:r>
            <a:r>
              <a:rPr sz="2450" b="1" spc="120" dirty="0">
                <a:latin typeface="Calibri"/>
                <a:cs typeface="Calibri"/>
              </a:rPr>
              <a:t>spaces</a:t>
            </a: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50" b="1" spc="-10" dirty="0">
                <a:latin typeface="Calibri"/>
                <a:cs typeface="Calibri"/>
              </a:rPr>
              <a:t>efficiently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b="1" dirty="0">
                <a:latin typeface="Calibri"/>
                <a:cs typeface="Calibri"/>
              </a:rPr>
              <a:t>Integrate</a:t>
            </a:r>
            <a:r>
              <a:rPr sz="2450" b="1" spc="45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multiple</a:t>
            </a:r>
            <a:r>
              <a:rPr sz="2450" b="1" spc="60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disinfection</a:t>
            </a:r>
            <a:r>
              <a:rPr sz="2450" b="1" spc="4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methods(</a:t>
            </a: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GB" sz="2450" b="1" spc="-10" dirty="0">
                <a:latin typeface="Calibri"/>
                <a:cs typeface="Calibri"/>
              </a:rPr>
              <a:t>S</a:t>
            </a:r>
            <a:r>
              <a:rPr sz="2450" b="1" spc="-10" dirty="0" err="1">
                <a:latin typeface="Calibri"/>
                <a:cs typeface="Calibri"/>
              </a:rPr>
              <a:t>terilizer</a:t>
            </a:r>
            <a:r>
              <a:rPr lang="en-US" sz="2450" b="1" spc="-10" dirty="0" err="1">
                <a:latin typeface="Calibri"/>
                <a:cs typeface="Calibri"/>
              </a:rPr>
              <a:t>,perfuming</a:t>
            </a:r>
            <a:r>
              <a:rPr sz="2450" b="1" spc="-10" dirty="0">
                <a:latin typeface="Calibri"/>
                <a:cs typeface="Calibri"/>
              </a:rPr>
              <a:t>)</a:t>
            </a:r>
            <a:endParaRPr sz="245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4933950"/>
            <a:ext cx="10515600" cy="1238250"/>
            <a:chOff x="838200" y="4933950"/>
            <a:chExt cx="10515600" cy="1238250"/>
          </a:xfrm>
        </p:grpSpPr>
        <p:sp>
          <p:nvSpPr>
            <p:cNvPr id="16" name="object 16"/>
            <p:cNvSpPr/>
            <p:nvPr/>
          </p:nvSpPr>
          <p:spPr>
            <a:xfrm>
              <a:off x="838200" y="4933950"/>
              <a:ext cx="10515600" cy="1238250"/>
            </a:xfrm>
            <a:custGeom>
              <a:avLst/>
              <a:gdLst/>
              <a:ahLst/>
              <a:cxnLst/>
              <a:rect l="l" t="t" r="r" b="b"/>
              <a:pathLst>
                <a:path w="10515600" h="1238250">
                  <a:moveTo>
                    <a:pt x="10391775" y="0"/>
                  </a:moveTo>
                  <a:lnTo>
                    <a:pt x="123825" y="0"/>
                  </a:lnTo>
                  <a:lnTo>
                    <a:pt x="75625" y="9739"/>
                  </a:lnTo>
                  <a:lnTo>
                    <a:pt x="36266" y="36290"/>
                  </a:lnTo>
                  <a:lnTo>
                    <a:pt x="9730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0" y="1162624"/>
                  </a:lnTo>
                  <a:lnTo>
                    <a:pt x="36266" y="1201983"/>
                  </a:lnTo>
                  <a:lnTo>
                    <a:pt x="75625" y="1228519"/>
                  </a:lnTo>
                  <a:lnTo>
                    <a:pt x="123825" y="1238250"/>
                  </a:lnTo>
                  <a:lnTo>
                    <a:pt x="10391775" y="1238250"/>
                  </a:lnTo>
                  <a:lnTo>
                    <a:pt x="10439947" y="1228519"/>
                  </a:lnTo>
                  <a:lnTo>
                    <a:pt x="10479309" y="1201983"/>
                  </a:lnTo>
                  <a:lnTo>
                    <a:pt x="10505860" y="1162624"/>
                  </a:lnTo>
                  <a:lnTo>
                    <a:pt x="10515600" y="1114425"/>
                  </a:lnTo>
                  <a:lnTo>
                    <a:pt x="10515600" y="123825"/>
                  </a:lnTo>
                  <a:lnTo>
                    <a:pt x="10505860" y="75652"/>
                  </a:lnTo>
                  <a:lnTo>
                    <a:pt x="10479309" y="36290"/>
                  </a:lnTo>
                  <a:lnTo>
                    <a:pt x="10439947" y="9739"/>
                  </a:lnTo>
                  <a:lnTo>
                    <a:pt x="10391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5486" y="5242204"/>
              <a:ext cx="254635" cy="622300"/>
            </a:xfrm>
            <a:custGeom>
              <a:avLst/>
              <a:gdLst/>
              <a:ahLst/>
              <a:cxnLst/>
              <a:rect l="l" t="t" r="r" b="b"/>
              <a:pathLst>
                <a:path w="254635" h="622300">
                  <a:moveTo>
                    <a:pt x="155511" y="0"/>
                  </a:moveTo>
                  <a:lnTo>
                    <a:pt x="127241" y="0"/>
                  </a:lnTo>
                  <a:lnTo>
                    <a:pt x="116255" y="2222"/>
                  </a:lnTo>
                  <a:lnTo>
                    <a:pt x="107276" y="8305"/>
                  </a:lnTo>
                  <a:lnTo>
                    <a:pt x="101193" y="17284"/>
                  </a:lnTo>
                  <a:lnTo>
                    <a:pt x="98958" y="28270"/>
                  </a:lnTo>
                  <a:lnTo>
                    <a:pt x="98958" y="63614"/>
                  </a:lnTo>
                  <a:lnTo>
                    <a:pt x="101193" y="69100"/>
                  </a:lnTo>
                  <a:lnTo>
                    <a:pt x="107276" y="73596"/>
                  </a:lnTo>
                  <a:lnTo>
                    <a:pt x="116255" y="76631"/>
                  </a:lnTo>
                  <a:lnTo>
                    <a:pt x="127241" y="77749"/>
                  </a:lnTo>
                  <a:lnTo>
                    <a:pt x="138214" y="76631"/>
                  </a:lnTo>
                  <a:lnTo>
                    <a:pt x="147205" y="73596"/>
                  </a:lnTo>
                  <a:lnTo>
                    <a:pt x="153289" y="69100"/>
                  </a:lnTo>
                  <a:lnTo>
                    <a:pt x="155511" y="63614"/>
                  </a:lnTo>
                  <a:lnTo>
                    <a:pt x="155511" y="42405"/>
                  </a:lnTo>
                  <a:lnTo>
                    <a:pt x="147739" y="42405"/>
                  </a:lnTo>
                  <a:lnTo>
                    <a:pt x="141376" y="36042"/>
                  </a:lnTo>
                  <a:lnTo>
                    <a:pt x="141376" y="20497"/>
                  </a:lnTo>
                  <a:lnTo>
                    <a:pt x="147739" y="14135"/>
                  </a:lnTo>
                  <a:lnTo>
                    <a:pt x="155511" y="14135"/>
                  </a:lnTo>
                  <a:lnTo>
                    <a:pt x="155511" y="0"/>
                  </a:lnTo>
                  <a:close/>
                </a:path>
                <a:path w="254635" h="622300">
                  <a:moveTo>
                    <a:pt x="254482" y="241744"/>
                  </a:moveTo>
                  <a:lnTo>
                    <a:pt x="212775" y="262255"/>
                  </a:lnTo>
                  <a:lnTo>
                    <a:pt x="212775" y="370395"/>
                  </a:lnTo>
                  <a:lnTo>
                    <a:pt x="212775" y="417055"/>
                  </a:lnTo>
                  <a:lnTo>
                    <a:pt x="212064" y="417055"/>
                  </a:lnTo>
                  <a:lnTo>
                    <a:pt x="212064" y="419874"/>
                  </a:lnTo>
                  <a:lnTo>
                    <a:pt x="210654" y="422706"/>
                  </a:lnTo>
                  <a:lnTo>
                    <a:pt x="207822" y="423405"/>
                  </a:lnTo>
                  <a:lnTo>
                    <a:pt x="178841" y="435432"/>
                  </a:lnTo>
                  <a:lnTo>
                    <a:pt x="180301" y="442823"/>
                  </a:lnTo>
                  <a:lnTo>
                    <a:pt x="181495" y="450100"/>
                  </a:lnTo>
                  <a:lnTo>
                    <a:pt x="182422" y="457098"/>
                  </a:lnTo>
                  <a:lnTo>
                    <a:pt x="183083" y="463702"/>
                  </a:lnTo>
                  <a:lnTo>
                    <a:pt x="207822" y="473595"/>
                  </a:lnTo>
                  <a:lnTo>
                    <a:pt x="210654" y="475018"/>
                  </a:lnTo>
                  <a:lnTo>
                    <a:pt x="212064" y="477139"/>
                  </a:lnTo>
                  <a:lnTo>
                    <a:pt x="212064" y="526618"/>
                  </a:lnTo>
                  <a:lnTo>
                    <a:pt x="209245" y="529437"/>
                  </a:lnTo>
                  <a:lnTo>
                    <a:pt x="200761" y="529437"/>
                  </a:lnTo>
                  <a:lnTo>
                    <a:pt x="197929" y="526618"/>
                  </a:lnTo>
                  <a:lnTo>
                    <a:pt x="197929" y="484911"/>
                  </a:lnTo>
                  <a:lnTo>
                    <a:pt x="183794" y="479259"/>
                  </a:lnTo>
                  <a:lnTo>
                    <a:pt x="177939" y="499135"/>
                  </a:lnTo>
                  <a:lnTo>
                    <a:pt x="165595" y="515302"/>
                  </a:lnTo>
                  <a:lnTo>
                    <a:pt x="148043" y="526275"/>
                  </a:lnTo>
                  <a:lnTo>
                    <a:pt x="147675" y="526275"/>
                  </a:lnTo>
                  <a:lnTo>
                    <a:pt x="127241" y="530148"/>
                  </a:lnTo>
                  <a:lnTo>
                    <a:pt x="106375" y="526275"/>
                  </a:lnTo>
                  <a:lnTo>
                    <a:pt x="89154" y="515569"/>
                  </a:lnTo>
                  <a:lnTo>
                    <a:pt x="76835" y="499427"/>
                  </a:lnTo>
                  <a:lnTo>
                    <a:pt x="70688" y="479259"/>
                  </a:lnTo>
                  <a:lnTo>
                    <a:pt x="56553" y="484911"/>
                  </a:lnTo>
                  <a:lnTo>
                    <a:pt x="56553" y="527316"/>
                  </a:lnTo>
                  <a:lnTo>
                    <a:pt x="53721" y="530148"/>
                  </a:lnTo>
                  <a:lnTo>
                    <a:pt x="45237" y="530148"/>
                  </a:lnTo>
                  <a:lnTo>
                    <a:pt x="42418" y="527316"/>
                  </a:lnTo>
                  <a:lnTo>
                    <a:pt x="42418" y="477837"/>
                  </a:lnTo>
                  <a:lnTo>
                    <a:pt x="43827" y="475018"/>
                  </a:lnTo>
                  <a:lnTo>
                    <a:pt x="46647" y="474306"/>
                  </a:lnTo>
                  <a:lnTo>
                    <a:pt x="71399" y="464413"/>
                  </a:lnTo>
                  <a:lnTo>
                    <a:pt x="72059" y="457708"/>
                  </a:lnTo>
                  <a:lnTo>
                    <a:pt x="72986" y="450532"/>
                  </a:lnTo>
                  <a:lnTo>
                    <a:pt x="74180" y="443242"/>
                  </a:lnTo>
                  <a:lnTo>
                    <a:pt x="75641" y="436130"/>
                  </a:lnTo>
                  <a:lnTo>
                    <a:pt x="46647" y="424116"/>
                  </a:lnTo>
                  <a:lnTo>
                    <a:pt x="43827" y="422706"/>
                  </a:lnTo>
                  <a:lnTo>
                    <a:pt x="42418" y="419874"/>
                  </a:lnTo>
                  <a:lnTo>
                    <a:pt x="42418" y="370395"/>
                  </a:lnTo>
                  <a:lnTo>
                    <a:pt x="45237" y="367563"/>
                  </a:lnTo>
                  <a:lnTo>
                    <a:pt x="53721" y="367563"/>
                  </a:lnTo>
                  <a:lnTo>
                    <a:pt x="56553" y="370395"/>
                  </a:lnTo>
                  <a:lnTo>
                    <a:pt x="56553" y="412102"/>
                  </a:lnTo>
                  <a:lnTo>
                    <a:pt x="79883" y="421995"/>
                  </a:lnTo>
                  <a:lnTo>
                    <a:pt x="81292" y="417753"/>
                  </a:lnTo>
                  <a:lnTo>
                    <a:pt x="83413" y="413512"/>
                  </a:lnTo>
                  <a:lnTo>
                    <a:pt x="85534" y="411391"/>
                  </a:lnTo>
                  <a:lnTo>
                    <a:pt x="169659" y="411391"/>
                  </a:lnTo>
                  <a:lnTo>
                    <a:pt x="171780" y="413512"/>
                  </a:lnTo>
                  <a:lnTo>
                    <a:pt x="173189" y="417055"/>
                  </a:lnTo>
                  <a:lnTo>
                    <a:pt x="175310" y="421995"/>
                  </a:lnTo>
                  <a:lnTo>
                    <a:pt x="198640" y="412102"/>
                  </a:lnTo>
                  <a:lnTo>
                    <a:pt x="198640" y="411391"/>
                  </a:lnTo>
                  <a:lnTo>
                    <a:pt x="198640" y="395135"/>
                  </a:lnTo>
                  <a:lnTo>
                    <a:pt x="198640" y="370395"/>
                  </a:lnTo>
                  <a:lnTo>
                    <a:pt x="201472" y="367563"/>
                  </a:lnTo>
                  <a:lnTo>
                    <a:pt x="209943" y="367563"/>
                  </a:lnTo>
                  <a:lnTo>
                    <a:pt x="212775" y="370395"/>
                  </a:lnTo>
                  <a:lnTo>
                    <a:pt x="212775" y="262255"/>
                  </a:lnTo>
                  <a:lnTo>
                    <a:pt x="206171" y="264642"/>
                  </a:lnTo>
                  <a:lnTo>
                    <a:pt x="181495" y="270637"/>
                  </a:lnTo>
                  <a:lnTo>
                    <a:pt x="168948" y="272415"/>
                  </a:lnTo>
                  <a:lnTo>
                    <a:pt x="168948" y="324446"/>
                  </a:lnTo>
                  <a:lnTo>
                    <a:pt x="167538" y="328688"/>
                  </a:lnTo>
                  <a:lnTo>
                    <a:pt x="160464" y="332219"/>
                  </a:lnTo>
                  <a:lnTo>
                    <a:pt x="157632" y="335051"/>
                  </a:lnTo>
                  <a:lnTo>
                    <a:pt x="154813" y="339293"/>
                  </a:lnTo>
                  <a:lnTo>
                    <a:pt x="152692" y="342125"/>
                  </a:lnTo>
                  <a:lnTo>
                    <a:pt x="151269" y="344944"/>
                  </a:lnTo>
                  <a:lnTo>
                    <a:pt x="150571" y="347776"/>
                  </a:lnTo>
                  <a:lnTo>
                    <a:pt x="154813" y="350608"/>
                  </a:lnTo>
                  <a:lnTo>
                    <a:pt x="157632" y="353428"/>
                  </a:lnTo>
                  <a:lnTo>
                    <a:pt x="160464" y="357670"/>
                  </a:lnTo>
                  <a:lnTo>
                    <a:pt x="165354" y="367563"/>
                  </a:lnTo>
                  <a:lnTo>
                    <a:pt x="165417" y="367703"/>
                  </a:lnTo>
                  <a:lnTo>
                    <a:pt x="167716" y="377469"/>
                  </a:lnTo>
                  <a:lnTo>
                    <a:pt x="167627" y="386702"/>
                  </a:lnTo>
                  <a:lnTo>
                    <a:pt x="165417" y="395135"/>
                  </a:lnTo>
                  <a:lnTo>
                    <a:pt x="89065" y="395135"/>
                  </a:lnTo>
                  <a:lnTo>
                    <a:pt x="87655" y="390893"/>
                  </a:lnTo>
                  <a:lnTo>
                    <a:pt x="86956" y="386702"/>
                  </a:lnTo>
                  <a:lnTo>
                    <a:pt x="86944" y="381711"/>
                  </a:lnTo>
                  <a:lnTo>
                    <a:pt x="88214" y="371538"/>
                  </a:lnTo>
                  <a:lnTo>
                    <a:pt x="89738" y="367703"/>
                  </a:lnTo>
                  <a:lnTo>
                    <a:pt x="89789" y="367563"/>
                  </a:lnTo>
                  <a:lnTo>
                    <a:pt x="91808" y="362445"/>
                  </a:lnTo>
                  <a:lnTo>
                    <a:pt x="97383" y="354672"/>
                  </a:lnTo>
                  <a:lnTo>
                    <a:pt x="104622" y="348488"/>
                  </a:lnTo>
                  <a:lnTo>
                    <a:pt x="103200" y="345655"/>
                  </a:lnTo>
                  <a:lnTo>
                    <a:pt x="86245" y="328688"/>
                  </a:lnTo>
                  <a:lnTo>
                    <a:pt x="84823" y="324446"/>
                  </a:lnTo>
                  <a:lnTo>
                    <a:pt x="87655" y="317385"/>
                  </a:lnTo>
                  <a:lnTo>
                    <a:pt x="91897" y="315963"/>
                  </a:lnTo>
                  <a:lnTo>
                    <a:pt x="95427" y="318084"/>
                  </a:lnTo>
                  <a:lnTo>
                    <a:pt x="101790" y="320916"/>
                  </a:lnTo>
                  <a:lnTo>
                    <a:pt x="116636" y="343535"/>
                  </a:lnTo>
                  <a:lnTo>
                    <a:pt x="122999" y="342125"/>
                  </a:lnTo>
                  <a:lnTo>
                    <a:pt x="130073" y="341414"/>
                  </a:lnTo>
                  <a:lnTo>
                    <a:pt x="137134" y="343535"/>
                  </a:lnTo>
                  <a:lnTo>
                    <a:pt x="137985" y="341414"/>
                  </a:lnTo>
                  <a:lnTo>
                    <a:pt x="139966" y="336461"/>
                  </a:lnTo>
                  <a:lnTo>
                    <a:pt x="142798" y="332219"/>
                  </a:lnTo>
                  <a:lnTo>
                    <a:pt x="146329" y="325856"/>
                  </a:lnTo>
                  <a:lnTo>
                    <a:pt x="151980" y="321627"/>
                  </a:lnTo>
                  <a:lnTo>
                    <a:pt x="158343" y="318084"/>
                  </a:lnTo>
                  <a:lnTo>
                    <a:pt x="161874" y="316674"/>
                  </a:lnTo>
                  <a:lnTo>
                    <a:pt x="166116" y="318084"/>
                  </a:lnTo>
                  <a:lnTo>
                    <a:pt x="167538" y="320916"/>
                  </a:lnTo>
                  <a:lnTo>
                    <a:pt x="168948" y="324446"/>
                  </a:lnTo>
                  <a:lnTo>
                    <a:pt x="168948" y="272415"/>
                  </a:lnTo>
                  <a:lnTo>
                    <a:pt x="154965" y="274383"/>
                  </a:lnTo>
                  <a:lnTo>
                    <a:pt x="127241" y="275678"/>
                  </a:lnTo>
                  <a:lnTo>
                    <a:pt x="99517" y="274383"/>
                  </a:lnTo>
                  <a:lnTo>
                    <a:pt x="48310" y="264642"/>
                  </a:lnTo>
                  <a:lnTo>
                    <a:pt x="11747" y="249161"/>
                  </a:lnTo>
                  <a:lnTo>
                    <a:pt x="0" y="241744"/>
                  </a:lnTo>
                  <a:lnTo>
                    <a:pt x="0" y="565492"/>
                  </a:lnTo>
                  <a:lnTo>
                    <a:pt x="10033" y="587451"/>
                  </a:lnTo>
                  <a:lnTo>
                    <a:pt x="37376" y="605434"/>
                  </a:lnTo>
                  <a:lnTo>
                    <a:pt x="77838" y="617575"/>
                  </a:lnTo>
                  <a:lnTo>
                    <a:pt x="127241" y="622046"/>
                  </a:lnTo>
                  <a:lnTo>
                    <a:pt x="176644" y="617575"/>
                  </a:lnTo>
                  <a:lnTo>
                    <a:pt x="217106" y="605434"/>
                  </a:lnTo>
                  <a:lnTo>
                    <a:pt x="244449" y="587451"/>
                  </a:lnTo>
                  <a:lnTo>
                    <a:pt x="254482" y="565492"/>
                  </a:lnTo>
                  <a:lnTo>
                    <a:pt x="254482" y="530148"/>
                  </a:lnTo>
                  <a:lnTo>
                    <a:pt x="254482" y="529437"/>
                  </a:lnTo>
                  <a:lnTo>
                    <a:pt x="254482" y="367563"/>
                  </a:lnTo>
                  <a:lnTo>
                    <a:pt x="254482" y="316674"/>
                  </a:lnTo>
                  <a:lnTo>
                    <a:pt x="254482" y="315963"/>
                  </a:lnTo>
                  <a:lnTo>
                    <a:pt x="254482" y="275678"/>
                  </a:lnTo>
                  <a:lnTo>
                    <a:pt x="254482" y="241744"/>
                  </a:lnTo>
                  <a:close/>
                </a:path>
                <a:path w="254635" h="622300">
                  <a:moveTo>
                    <a:pt x="254482" y="190855"/>
                  </a:moveTo>
                  <a:lnTo>
                    <a:pt x="252679" y="181470"/>
                  </a:lnTo>
                  <a:lnTo>
                    <a:pt x="247510" y="172554"/>
                  </a:lnTo>
                  <a:lnTo>
                    <a:pt x="239280" y="164312"/>
                  </a:lnTo>
                  <a:lnTo>
                    <a:pt x="228333" y="156921"/>
                  </a:lnTo>
                  <a:lnTo>
                    <a:pt x="219024" y="136156"/>
                  </a:lnTo>
                  <a:lnTo>
                    <a:pt x="205359" y="118567"/>
                  </a:lnTo>
                  <a:lnTo>
                    <a:pt x="187972" y="104432"/>
                  </a:lnTo>
                  <a:lnTo>
                    <a:pt x="167538" y="94005"/>
                  </a:lnTo>
                  <a:lnTo>
                    <a:pt x="159346" y="99161"/>
                  </a:lnTo>
                  <a:lnTo>
                    <a:pt x="149771" y="102933"/>
                  </a:lnTo>
                  <a:lnTo>
                    <a:pt x="139001" y="105244"/>
                  </a:lnTo>
                  <a:lnTo>
                    <a:pt x="127241" y="106019"/>
                  </a:lnTo>
                  <a:lnTo>
                    <a:pt x="115481" y="105244"/>
                  </a:lnTo>
                  <a:lnTo>
                    <a:pt x="104711" y="102933"/>
                  </a:lnTo>
                  <a:lnTo>
                    <a:pt x="95135" y="99161"/>
                  </a:lnTo>
                  <a:lnTo>
                    <a:pt x="86944" y="94005"/>
                  </a:lnTo>
                  <a:lnTo>
                    <a:pt x="66509" y="104140"/>
                  </a:lnTo>
                  <a:lnTo>
                    <a:pt x="49123" y="118313"/>
                  </a:lnTo>
                  <a:lnTo>
                    <a:pt x="35458" y="136055"/>
                  </a:lnTo>
                  <a:lnTo>
                    <a:pt x="26149" y="156921"/>
                  </a:lnTo>
                  <a:lnTo>
                    <a:pt x="15201" y="164312"/>
                  </a:lnTo>
                  <a:lnTo>
                    <a:pt x="6972" y="172554"/>
                  </a:lnTo>
                  <a:lnTo>
                    <a:pt x="1803" y="181470"/>
                  </a:lnTo>
                  <a:lnTo>
                    <a:pt x="0" y="190855"/>
                  </a:lnTo>
                  <a:lnTo>
                    <a:pt x="10033" y="212801"/>
                  </a:lnTo>
                  <a:lnTo>
                    <a:pt x="37376" y="230784"/>
                  </a:lnTo>
                  <a:lnTo>
                    <a:pt x="77838" y="242938"/>
                  </a:lnTo>
                  <a:lnTo>
                    <a:pt x="127241" y="247396"/>
                  </a:lnTo>
                  <a:lnTo>
                    <a:pt x="176644" y="242938"/>
                  </a:lnTo>
                  <a:lnTo>
                    <a:pt x="217106" y="230784"/>
                  </a:lnTo>
                  <a:lnTo>
                    <a:pt x="244449" y="212801"/>
                  </a:lnTo>
                  <a:lnTo>
                    <a:pt x="254482" y="190855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94585" y="5336540"/>
            <a:ext cx="881062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dirty="0">
                <a:latin typeface="Calibri"/>
                <a:cs typeface="Calibri"/>
              </a:rPr>
              <a:t>Controlling</a:t>
            </a:r>
            <a:r>
              <a:rPr sz="2450" b="1" spc="75" dirty="0">
                <a:latin typeface="Calibri"/>
                <a:cs typeface="Calibri"/>
              </a:rPr>
              <a:t> </a:t>
            </a:r>
            <a:r>
              <a:rPr sz="2450" b="1" spc="145" dirty="0">
                <a:latin typeface="Calibri"/>
                <a:cs typeface="Calibri"/>
              </a:rPr>
              <a:t>a</a:t>
            </a:r>
            <a:r>
              <a:rPr sz="2450" b="1" spc="15" dirty="0">
                <a:latin typeface="Calibri"/>
                <a:cs typeface="Calibri"/>
              </a:rPr>
              <a:t> </a:t>
            </a:r>
            <a:r>
              <a:rPr sz="2450" b="1" spc="120" dirty="0">
                <a:latin typeface="Calibri"/>
                <a:cs typeface="Calibri"/>
              </a:rPr>
              <a:t>Robot</a:t>
            </a:r>
            <a:r>
              <a:rPr sz="2450" b="1" spc="60" dirty="0">
                <a:latin typeface="Calibri"/>
                <a:cs typeface="Calibri"/>
              </a:rPr>
              <a:t> </a:t>
            </a:r>
            <a:r>
              <a:rPr sz="2450" b="1" spc="80" dirty="0">
                <a:latin typeface="Calibri"/>
                <a:cs typeface="Calibri"/>
              </a:rPr>
              <a:t>via</a:t>
            </a:r>
            <a:r>
              <a:rPr sz="2450" b="1" spc="10" dirty="0">
                <a:latin typeface="Calibri"/>
                <a:cs typeface="Calibri"/>
              </a:rPr>
              <a:t> </a:t>
            </a:r>
            <a:r>
              <a:rPr sz="2450" b="1" spc="80" dirty="0">
                <a:latin typeface="Calibri"/>
                <a:cs typeface="Calibri"/>
              </a:rPr>
              <a:t>Mobile</a:t>
            </a:r>
            <a:r>
              <a:rPr sz="2450" b="1" dirty="0">
                <a:latin typeface="Calibri"/>
                <a:cs typeface="Calibri"/>
              </a:rPr>
              <a:t> </a:t>
            </a:r>
            <a:r>
              <a:rPr sz="2450" b="1" spc="160" dirty="0">
                <a:latin typeface="Calibri"/>
                <a:cs typeface="Calibri"/>
              </a:rPr>
              <a:t>Device</a:t>
            </a:r>
            <a:r>
              <a:rPr sz="2450" b="1" spc="-5" dirty="0">
                <a:latin typeface="Calibri"/>
                <a:cs typeface="Calibri"/>
              </a:rPr>
              <a:t> </a:t>
            </a:r>
            <a:r>
              <a:rPr sz="2450" b="1" spc="60" dirty="0">
                <a:latin typeface="Calibri"/>
                <a:cs typeface="Calibri"/>
              </a:rPr>
              <a:t>with</a:t>
            </a:r>
            <a:r>
              <a:rPr sz="2450" b="1" spc="105" dirty="0">
                <a:latin typeface="Calibri"/>
                <a:cs typeface="Calibri"/>
              </a:rPr>
              <a:t> </a:t>
            </a:r>
            <a:r>
              <a:rPr sz="2450" b="1" spc="145" dirty="0">
                <a:latin typeface="Calibri"/>
                <a:cs typeface="Calibri"/>
              </a:rPr>
              <a:t>a</a:t>
            </a:r>
            <a:r>
              <a:rPr sz="2450" b="1" spc="15" dirty="0">
                <a:latin typeface="Calibri"/>
                <a:cs typeface="Calibri"/>
              </a:rPr>
              <a:t> </a:t>
            </a:r>
            <a:r>
              <a:rPr sz="2450" b="1" spc="145" dirty="0">
                <a:latin typeface="Calibri"/>
                <a:cs typeface="Calibri"/>
              </a:rPr>
              <a:t>User-</a:t>
            </a:r>
            <a:r>
              <a:rPr sz="2450" b="1" spc="105" dirty="0">
                <a:latin typeface="Calibri"/>
                <a:cs typeface="Calibri"/>
              </a:rPr>
              <a:t>Friendly</a:t>
            </a:r>
            <a:r>
              <a:rPr sz="2450" b="1" spc="60" dirty="0">
                <a:latin typeface="Calibri"/>
                <a:cs typeface="Calibri"/>
              </a:rPr>
              <a:t> </a:t>
            </a:r>
            <a:r>
              <a:rPr sz="2450" b="1" spc="35" dirty="0">
                <a:latin typeface="Calibri"/>
                <a:cs typeface="Calibri"/>
              </a:rPr>
              <a:t>GUI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6219825" y="0"/>
              <a:ext cx="5972175" cy="6858000"/>
            </a:xfrm>
            <a:custGeom>
              <a:avLst/>
              <a:gdLst/>
              <a:ahLst/>
              <a:cxnLst/>
              <a:rect l="l" t="t" r="r" b="b"/>
              <a:pathLst>
                <a:path w="5972175" h="6858000">
                  <a:moveTo>
                    <a:pt x="0" y="6858000"/>
                  </a:moveTo>
                  <a:lnTo>
                    <a:pt x="5972175" y="6858000"/>
                  </a:lnTo>
                  <a:lnTo>
                    <a:pt x="5972175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219825" cy="6858000"/>
            </a:xfrm>
            <a:custGeom>
              <a:avLst/>
              <a:gdLst/>
              <a:ahLst/>
              <a:cxnLst/>
              <a:rect l="l" t="t" r="r" b="b"/>
              <a:pathLst>
                <a:path w="6219825" h="6858000">
                  <a:moveTo>
                    <a:pt x="6219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219825" y="6858000"/>
                  </a:lnTo>
                  <a:lnTo>
                    <a:pt x="6219825" y="0"/>
                  </a:lnTo>
                  <a:close/>
                </a:path>
              </a:pathLst>
            </a:custGeom>
            <a:solidFill>
              <a:srgbClr val="9F2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219825" cy="6858000"/>
            </a:xfrm>
            <a:custGeom>
              <a:avLst/>
              <a:gdLst/>
              <a:ahLst/>
              <a:cxnLst/>
              <a:rect l="l" t="t" r="r" b="b"/>
              <a:pathLst>
                <a:path w="6219825" h="6858000">
                  <a:moveTo>
                    <a:pt x="6219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219825" y="6858000"/>
                  </a:lnTo>
                  <a:lnTo>
                    <a:pt x="621982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12" y="5800090"/>
              <a:ext cx="3114008" cy="10579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76625" y="0"/>
              <a:ext cx="6172200" cy="1781175"/>
            </a:xfrm>
            <a:custGeom>
              <a:avLst/>
              <a:gdLst/>
              <a:ahLst/>
              <a:cxnLst/>
              <a:rect l="l" t="t" r="r" b="b"/>
              <a:pathLst>
                <a:path w="6172200" h="1781175">
                  <a:moveTo>
                    <a:pt x="4283075" y="1746503"/>
                  </a:moveTo>
                  <a:lnTo>
                    <a:pt x="4263898" y="1746503"/>
                  </a:lnTo>
                  <a:lnTo>
                    <a:pt x="4256151" y="1754251"/>
                  </a:lnTo>
                  <a:lnTo>
                    <a:pt x="4256151" y="1773427"/>
                  </a:lnTo>
                  <a:lnTo>
                    <a:pt x="4263898" y="1781175"/>
                  </a:lnTo>
                  <a:lnTo>
                    <a:pt x="4283075" y="1781175"/>
                  </a:lnTo>
                  <a:lnTo>
                    <a:pt x="4290949" y="1773427"/>
                  </a:lnTo>
                  <a:lnTo>
                    <a:pt x="4290949" y="1754251"/>
                  </a:lnTo>
                  <a:lnTo>
                    <a:pt x="4283075" y="1746503"/>
                  </a:lnTo>
                  <a:close/>
                </a:path>
                <a:path w="6172200" h="1781175">
                  <a:moveTo>
                    <a:pt x="4103116" y="1740662"/>
                  </a:moveTo>
                  <a:lnTo>
                    <a:pt x="4083939" y="1740662"/>
                  </a:lnTo>
                  <a:lnTo>
                    <a:pt x="4076065" y="1748409"/>
                  </a:lnTo>
                  <a:lnTo>
                    <a:pt x="4076065" y="1767586"/>
                  </a:lnTo>
                  <a:lnTo>
                    <a:pt x="4083939" y="1775333"/>
                  </a:lnTo>
                  <a:lnTo>
                    <a:pt x="4103116" y="1775333"/>
                  </a:lnTo>
                  <a:lnTo>
                    <a:pt x="4110990" y="1767586"/>
                  </a:lnTo>
                  <a:lnTo>
                    <a:pt x="4110990" y="1748409"/>
                  </a:lnTo>
                  <a:lnTo>
                    <a:pt x="4103116" y="1740662"/>
                  </a:lnTo>
                  <a:close/>
                </a:path>
                <a:path w="6172200" h="1781175">
                  <a:moveTo>
                    <a:pt x="4422521" y="1729104"/>
                  </a:moveTo>
                  <a:lnTo>
                    <a:pt x="4403217" y="1729104"/>
                  </a:lnTo>
                  <a:lnTo>
                    <a:pt x="4395470" y="1736852"/>
                  </a:lnTo>
                  <a:lnTo>
                    <a:pt x="4395470" y="1756028"/>
                  </a:lnTo>
                  <a:lnTo>
                    <a:pt x="4403217" y="1763776"/>
                  </a:lnTo>
                  <a:lnTo>
                    <a:pt x="4422521" y="1763776"/>
                  </a:lnTo>
                  <a:lnTo>
                    <a:pt x="4430268" y="1756028"/>
                  </a:lnTo>
                  <a:lnTo>
                    <a:pt x="4430268" y="1736852"/>
                  </a:lnTo>
                  <a:lnTo>
                    <a:pt x="4422521" y="1729104"/>
                  </a:lnTo>
                  <a:close/>
                </a:path>
                <a:path w="6172200" h="1781175">
                  <a:moveTo>
                    <a:pt x="4550283" y="1711705"/>
                  </a:moveTo>
                  <a:lnTo>
                    <a:pt x="4530979" y="1711705"/>
                  </a:lnTo>
                  <a:lnTo>
                    <a:pt x="4523232" y="1719452"/>
                  </a:lnTo>
                  <a:lnTo>
                    <a:pt x="4523232" y="1738629"/>
                  </a:lnTo>
                  <a:lnTo>
                    <a:pt x="4530979" y="1746503"/>
                  </a:lnTo>
                  <a:lnTo>
                    <a:pt x="4550283" y="1746503"/>
                  </a:lnTo>
                  <a:lnTo>
                    <a:pt x="4558030" y="1738629"/>
                  </a:lnTo>
                  <a:lnTo>
                    <a:pt x="4558030" y="1719452"/>
                  </a:lnTo>
                  <a:lnTo>
                    <a:pt x="4550283" y="1711705"/>
                  </a:lnTo>
                  <a:close/>
                </a:path>
                <a:path w="6172200" h="1781175">
                  <a:moveTo>
                    <a:pt x="3957954" y="1694434"/>
                  </a:moveTo>
                  <a:lnTo>
                    <a:pt x="3938778" y="1694434"/>
                  </a:lnTo>
                  <a:lnTo>
                    <a:pt x="3930904" y="1702180"/>
                  </a:lnTo>
                  <a:lnTo>
                    <a:pt x="3930904" y="1721358"/>
                  </a:lnTo>
                  <a:lnTo>
                    <a:pt x="3938778" y="1729104"/>
                  </a:lnTo>
                  <a:lnTo>
                    <a:pt x="3957954" y="1729104"/>
                  </a:lnTo>
                  <a:lnTo>
                    <a:pt x="3965829" y="1721358"/>
                  </a:lnTo>
                  <a:lnTo>
                    <a:pt x="3965829" y="1702180"/>
                  </a:lnTo>
                  <a:lnTo>
                    <a:pt x="3957954" y="1694434"/>
                  </a:lnTo>
                  <a:close/>
                </a:path>
                <a:path w="6172200" h="1781175">
                  <a:moveTo>
                    <a:pt x="4166997" y="1659636"/>
                  </a:moveTo>
                  <a:lnTo>
                    <a:pt x="4147820" y="1659636"/>
                  </a:lnTo>
                  <a:lnTo>
                    <a:pt x="4139946" y="1667383"/>
                  </a:lnTo>
                  <a:lnTo>
                    <a:pt x="4139946" y="1686560"/>
                  </a:lnTo>
                  <a:lnTo>
                    <a:pt x="4147820" y="1694434"/>
                  </a:lnTo>
                  <a:lnTo>
                    <a:pt x="4166997" y="1694434"/>
                  </a:lnTo>
                  <a:lnTo>
                    <a:pt x="4174744" y="1686560"/>
                  </a:lnTo>
                  <a:lnTo>
                    <a:pt x="4174744" y="1667383"/>
                  </a:lnTo>
                  <a:lnTo>
                    <a:pt x="4166997" y="1659636"/>
                  </a:lnTo>
                  <a:close/>
                </a:path>
                <a:path w="6172200" h="1781175">
                  <a:moveTo>
                    <a:pt x="4300601" y="1653921"/>
                  </a:moveTo>
                  <a:lnTo>
                    <a:pt x="4281297" y="1653921"/>
                  </a:lnTo>
                  <a:lnTo>
                    <a:pt x="4273550" y="1661667"/>
                  </a:lnTo>
                  <a:lnTo>
                    <a:pt x="4273550" y="1680845"/>
                  </a:lnTo>
                  <a:lnTo>
                    <a:pt x="4281297" y="1688591"/>
                  </a:lnTo>
                  <a:lnTo>
                    <a:pt x="4300601" y="1688591"/>
                  </a:lnTo>
                  <a:lnTo>
                    <a:pt x="4308348" y="1680845"/>
                  </a:lnTo>
                  <a:lnTo>
                    <a:pt x="4308348" y="1661667"/>
                  </a:lnTo>
                  <a:lnTo>
                    <a:pt x="4300601" y="1653921"/>
                  </a:lnTo>
                  <a:close/>
                </a:path>
                <a:path w="6172200" h="1781175">
                  <a:moveTo>
                    <a:pt x="3841877" y="1648078"/>
                  </a:moveTo>
                  <a:lnTo>
                    <a:pt x="3822573" y="1648078"/>
                  </a:lnTo>
                  <a:lnTo>
                    <a:pt x="3814826" y="1655826"/>
                  </a:lnTo>
                  <a:lnTo>
                    <a:pt x="3814826" y="1675002"/>
                  </a:lnTo>
                  <a:lnTo>
                    <a:pt x="3822573" y="1682750"/>
                  </a:lnTo>
                  <a:lnTo>
                    <a:pt x="3841877" y="1682750"/>
                  </a:lnTo>
                  <a:lnTo>
                    <a:pt x="3849624" y="1675002"/>
                  </a:lnTo>
                  <a:lnTo>
                    <a:pt x="3849624" y="1655826"/>
                  </a:lnTo>
                  <a:lnTo>
                    <a:pt x="3841877" y="1648078"/>
                  </a:lnTo>
                  <a:close/>
                </a:path>
                <a:path w="6172200" h="1781175">
                  <a:moveTo>
                    <a:pt x="4683759" y="1642364"/>
                  </a:moveTo>
                  <a:lnTo>
                    <a:pt x="4664583" y="1642364"/>
                  </a:lnTo>
                  <a:lnTo>
                    <a:pt x="4656708" y="1650111"/>
                  </a:lnTo>
                  <a:lnTo>
                    <a:pt x="4656708" y="1669288"/>
                  </a:lnTo>
                  <a:lnTo>
                    <a:pt x="4664583" y="1677035"/>
                  </a:lnTo>
                  <a:lnTo>
                    <a:pt x="4683759" y="1677035"/>
                  </a:lnTo>
                  <a:lnTo>
                    <a:pt x="4691507" y="1669288"/>
                  </a:lnTo>
                  <a:lnTo>
                    <a:pt x="4691507" y="1650111"/>
                  </a:lnTo>
                  <a:lnTo>
                    <a:pt x="4683759" y="1642364"/>
                  </a:lnTo>
                  <a:close/>
                </a:path>
                <a:path w="6172200" h="1781175">
                  <a:moveTo>
                    <a:pt x="4045077" y="1619123"/>
                  </a:moveTo>
                  <a:lnTo>
                    <a:pt x="4025773" y="1619123"/>
                  </a:lnTo>
                  <a:lnTo>
                    <a:pt x="4018026" y="1626870"/>
                  </a:lnTo>
                  <a:lnTo>
                    <a:pt x="4018026" y="1646047"/>
                  </a:lnTo>
                  <a:lnTo>
                    <a:pt x="4025773" y="1653921"/>
                  </a:lnTo>
                  <a:lnTo>
                    <a:pt x="4045077" y="1653921"/>
                  </a:lnTo>
                  <a:lnTo>
                    <a:pt x="4052824" y="1646047"/>
                  </a:lnTo>
                  <a:lnTo>
                    <a:pt x="4052824" y="1626870"/>
                  </a:lnTo>
                  <a:lnTo>
                    <a:pt x="4045077" y="1619123"/>
                  </a:lnTo>
                  <a:close/>
                </a:path>
                <a:path w="6172200" h="1781175">
                  <a:moveTo>
                    <a:pt x="4457319" y="1613408"/>
                  </a:moveTo>
                  <a:lnTo>
                    <a:pt x="4438015" y="1613408"/>
                  </a:lnTo>
                  <a:lnTo>
                    <a:pt x="4430268" y="1621154"/>
                  </a:lnTo>
                  <a:lnTo>
                    <a:pt x="4430268" y="1640332"/>
                  </a:lnTo>
                  <a:lnTo>
                    <a:pt x="4438015" y="1648078"/>
                  </a:lnTo>
                  <a:lnTo>
                    <a:pt x="4457319" y="1648078"/>
                  </a:lnTo>
                  <a:lnTo>
                    <a:pt x="4465066" y="1640332"/>
                  </a:lnTo>
                  <a:lnTo>
                    <a:pt x="4465066" y="1621154"/>
                  </a:lnTo>
                  <a:lnTo>
                    <a:pt x="4457319" y="1613408"/>
                  </a:lnTo>
                  <a:close/>
                </a:path>
                <a:path w="6172200" h="1781175">
                  <a:moveTo>
                    <a:pt x="4585081" y="1601851"/>
                  </a:moveTo>
                  <a:lnTo>
                    <a:pt x="4565777" y="1601851"/>
                  </a:lnTo>
                  <a:lnTo>
                    <a:pt x="4558030" y="1609598"/>
                  </a:lnTo>
                  <a:lnTo>
                    <a:pt x="4558030" y="1628775"/>
                  </a:lnTo>
                  <a:lnTo>
                    <a:pt x="4565777" y="1636522"/>
                  </a:lnTo>
                  <a:lnTo>
                    <a:pt x="4585081" y="1636522"/>
                  </a:lnTo>
                  <a:lnTo>
                    <a:pt x="4592828" y="1628775"/>
                  </a:lnTo>
                  <a:lnTo>
                    <a:pt x="4592828" y="1609598"/>
                  </a:lnTo>
                  <a:lnTo>
                    <a:pt x="4585081" y="1601851"/>
                  </a:lnTo>
                  <a:close/>
                </a:path>
                <a:path w="6172200" h="1781175">
                  <a:moveTo>
                    <a:pt x="3731514" y="1601851"/>
                  </a:moveTo>
                  <a:lnTo>
                    <a:pt x="3712336" y="1601851"/>
                  </a:lnTo>
                  <a:lnTo>
                    <a:pt x="3704463" y="1609598"/>
                  </a:lnTo>
                  <a:lnTo>
                    <a:pt x="3704463" y="1628775"/>
                  </a:lnTo>
                  <a:lnTo>
                    <a:pt x="3712336" y="1636522"/>
                  </a:lnTo>
                  <a:lnTo>
                    <a:pt x="3731514" y="1636522"/>
                  </a:lnTo>
                  <a:lnTo>
                    <a:pt x="3739260" y="1628775"/>
                  </a:lnTo>
                  <a:lnTo>
                    <a:pt x="3739260" y="1609598"/>
                  </a:lnTo>
                  <a:lnTo>
                    <a:pt x="3731514" y="1601851"/>
                  </a:lnTo>
                  <a:close/>
                </a:path>
                <a:path w="6172200" h="1781175">
                  <a:moveTo>
                    <a:pt x="3934714" y="1567052"/>
                  </a:moveTo>
                  <a:lnTo>
                    <a:pt x="3915536" y="1567052"/>
                  </a:lnTo>
                  <a:lnTo>
                    <a:pt x="3907663" y="1574800"/>
                  </a:lnTo>
                  <a:lnTo>
                    <a:pt x="3907663" y="1593977"/>
                  </a:lnTo>
                  <a:lnTo>
                    <a:pt x="3915536" y="1601851"/>
                  </a:lnTo>
                  <a:lnTo>
                    <a:pt x="3934714" y="1601851"/>
                  </a:lnTo>
                  <a:lnTo>
                    <a:pt x="3942588" y="1593977"/>
                  </a:lnTo>
                  <a:lnTo>
                    <a:pt x="3942588" y="1574800"/>
                  </a:lnTo>
                  <a:lnTo>
                    <a:pt x="3934714" y="1567052"/>
                  </a:lnTo>
                  <a:close/>
                </a:path>
                <a:path w="6172200" h="1781175">
                  <a:moveTo>
                    <a:pt x="4341241" y="1561338"/>
                  </a:moveTo>
                  <a:lnTo>
                    <a:pt x="4321936" y="1561338"/>
                  </a:lnTo>
                  <a:lnTo>
                    <a:pt x="4314190" y="1569085"/>
                  </a:lnTo>
                  <a:lnTo>
                    <a:pt x="4314190" y="1588262"/>
                  </a:lnTo>
                  <a:lnTo>
                    <a:pt x="4321936" y="1596009"/>
                  </a:lnTo>
                  <a:lnTo>
                    <a:pt x="4341241" y="1596009"/>
                  </a:lnTo>
                  <a:lnTo>
                    <a:pt x="4348988" y="1588262"/>
                  </a:lnTo>
                  <a:lnTo>
                    <a:pt x="4348988" y="1569085"/>
                  </a:lnTo>
                  <a:lnTo>
                    <a:pt x="4341241" y="1561338"/>
                  </a:lnTo>
                  <a:close/>
                </a:path>
                <a:path w="6172200" h="1781175">
                  <a:moveTo>
                    <a:pt x="4770882" y="1555496"/>
                  </a:moveTo>
                  <a:lnTo>
                    <a:pt x="4751578" y="1555496"/>
                  </a:lnTo>
                  <a:lnTo>
                    <a:pt x="4743831" y="1563242"/>
                  </a:lnTo>
                  <a:lnTo>
                    <a:pt x="4743831" y="1582420"/>
                  </a:lnTo>
                  <a:lnTo>
                    <a:pt x="4751578" y="1590166"/>
                  </a:lnTo>
                  <a:lnTo>
                    <a:pt x="4770882" y="1590166"/>
                  </a:lnTo>
                  <a:lnTo>
                    <a:pt x="4778629" y="1582420"/>
                  </a:lnTo>
                  <a:lnTo>
                    <a:pt x="4778629" y="1563242"/>
                  </a:lnTo>
                  <a:lnTo>
                    <a:pt x="4770882" y="1555496"/>
                  </a:lnTo>
                  <a:close/>
                </a:path>
                <a:path w="6172200" h="1781175">
                  <a:moveTo>
                    <a:pt x="3603752" y="1555496"/>
                  </a:moveTo>
                  <a:lnTo>
                    <a:pt x="3584575" y="1555496"/>
                  </a:lnTo>
                  <a:lnTo>
                    <a:pt x="3576701" y="1563242"/>
                  </a:lnTo>
                  <a:lnTo>
                    <a:pt x="3576701" y="1582420"/>
                  </a:lnTo>
                  <a:lnTo>
                    <a:pt x="3584575" y="1590166"/>
                  </a:lnTo>
                  <a:lnTo>
                    <a:pt x="3603752" y="1590166"/>
                  </a:lnTo>
                  <a:lnTo>
                    <a:pt x="3611626" y="1582420"/>
                  </a:lnTo>
                  <a:lnTo>
                    <a:pt x="3611626" y="1563242"/>
                  </a:lnTo>
                  <a:lnTo>
                    <a:pt x="3603752" y="1555496"/>
                  </a:lnTo>
                  <a:close/>
                </a:path>
                <a:path w="6172200" h="1781175">
                  <a:moveTo>
                    <a:pt x="4207636" y="1543939"/>
                  </a:moveTo>
                  <a:lnTo>
                    <a:pt x="4188459" y="1543939"/>
                  </a:lnTo>
                  <a:lnTo>
                    <a:pt x="4180585" y="1551686"/>
                  </a:lnTo>
                  <a:lnTo>
                    <a:pt x="4180585" y="1570863"/>
                  </a:lnTo>
                  <a:lnTo>
                    <a:pt x="4188459" y="1578610"/>
                  </a:lnTo>
                  <a:lnTo>
                    <a:pt x="4207636" y="1578610"/>
                  </a:lnTo>
                  <a:lnTo>
                    <a:pt x="4215383" y="1570863"/>
                  </a:lnTo>
                  <a:lnTo>
                    <a:pt x="4215383" y="1551686"/>
                  </a:lnTo>
                  <a:lnTo>
                    <a:pt x="4207636" y="1543939"/>
                  </a:lnTo>
                  <a:close/>
                </a:path>
                <a:path w="6172200" h="1781175">
                  <a:moveTo>
                    <a:pt x="4103116" y="1520825"/>
                  </a:moveTo>
                  <a:lnTo>
                    <a:pt x="4083939" y="1520825"/>
                  </a:lnTo>
                  <a:lnTo>
                    <a:pt x="4076065" y="1528572"/>
                  </a:lnTo>
                  <a:lnTo>
                    <a:pt x="4076065" y="1547749"/>
                  </a:lnTo>
                  <a:lnTo>
                    <a:pt x="4083939" y="1555496"/>
                  </a:lnTo>
                  <a:lnTo>
                    <a:pt x="4103116" y="1555496"/>
                  </a:lnTo>
                  <a:lnTo>
                    <a:pt x="4110990" y="1547749"/>
                  </a:lnTo>
                  <a:lnTo>
                    <a:pt x="4110990" y="1528572"/>
                  </a:lnTo>
                  <a:lnTo>
                    <a:pt x="4103116" y="1520825"/>
                  </a:lnTo>
                  <a:close/>
                </a:path>
                <a:path w="6172200" h="1781175">
                  <a:moveTo>
                    <a:pt x="3818635" y="1514983"/>
                  </a:moveTo>
                  <a:lnTo>
                    <a:pt x="3799331" y="1514983"/>
                  </a:lnTo>
                  <a:lnTo>
                    <a:pt x="3791584" y="1522729"/>
                  </a:lnTo>
                  <a:lnTo>
                    <a:pt x="3791584" y="1541907"/>
                  </a:lnTo>
                  <a:lnTo>
                    <a:pt x="3799331" y="1549780"/>
                  </a:lnTo>
                  <a:lnTo>
                    <a:pt x="3818635" y="1549780"/>
                  </a:lnTo>
                  <a:lnTo>
                    <a:pt x="3826382" y="1541907"/>
                  </a:lnTo>
                  <a:lnTo>
                    <a:pt x="3826382" y="1522729"/>
                  </a:lnTo>
                  <a:lnTo>
                    <a:pt x="3818635" y="1514983"/>
                  </a:lnTo>
                  <a:close/>
                </a:path>
                <a:path w="6172200" h="1781175">
                  <a:moveTo>
                    <a:pt x="1031494" y="1509267"/>
                  </a:moveTo>
                  <a:lnTo>
                    <a:pt x="1012316" y="1509267"/>
                  </a:lnTo>
                  <a:lnTo>
                    <a:pt x="1004442" y="1517014"/>
                  </a:lnTo>
                  <a:lnTo>
                    <a:pt x="1004442" y="1536191"/>
                  </a:lnTo>
                  <a:lnTo>
                    <a:pt x="1012316" y="1543939"/>
                  </a:lnTo>
                  <a:lnTo>
                    <a:pt x="1031494" y="1543939"/>
                  </a:lnTo>
                  <a:lnTo>
                    <a:pt x="1039367" y="1536191"/>
                  </a:lnTo>
                  <a:lnTo>
                    <a:pt x="1039367" y="1517014"/>
                  </a:lnTo>
                  <a:lnTo>
                    <a:pt x="1031494" y="1509267"/>
                  </a:lnTo>
                  <a:close/>
                </a:path>
                <a:path w="6172200" h="1781175">
                  <a:moveTo>
                    <a:pt x="1170939" y="1503426"/>
                  </a:moveTo>
                  <a:lnTo>
                    <a:pt x="1151636" y="1503426"/>
                  </a:lnTo>
                  <a:lnTo>
                    <a:pt x="1143889" y="1511173"/>
                  </a:lnTo>
                  <a:lnTo>
                    <a:pt x="1143889" y="1530350"/>
                  </a:lnTo>
                  <a:lnTo>
                    <a:pt x="1151636" y="1538097"/>
                  </a:lnTo>
                  <a:lnTo>
                    <a:pt x="1170939" y="1538097"/>
                  </a:lnTo>
                  <a:lnTo>
                    <a:pt x="1178687" y="1530350"/>
                  </a:lnTo>
                  <a:lnTo>
                    <a:pt x="1178687" y="1511173"/>
                  </a:lnTo>
                  <a:lnTo>
                    <a:pt x="1170939" y="1503426"/>
                  </a:lnTo>
                  <a:close/>
                </a:path>
                <a:path w="6172200" h="1781175">
                  <a:moveTo>
                    <a:pt x="4567682" y="1497584"/>
                  </a:moveTo>
                  <a:lnTo>
                    <a:pt x="4548378" y="1497584"/>
                  </a:lnTo>
                  <a:lnTo>
                    <a:pt x="4540631" y="1505458"/>
                  </a:lnTo>
                  <a:lnTo>
                    <a:pt x="4540631" y="1524635"/>
                  </a:lnTo>
                  <a:lnTo>
                    <a:pt x="4548378" y="1532382"/>
                  </a:lnTo>
                  <a:lnTo>
                    <a:pt x="4567682" y="1532382"/>
                  </a:lnTo>
                  <a:lnTo>
                    <a:pt x="4575429" y="1524635"/>
                  </a:lnTo>
                  <a:lnTo>
                    <a:pt x="4575429" y="1505458"/>
                  </a:lnTo>
                  <a:lnTo>
                    <a:pt x="4567682" y="1497584"/>
                  </a:lnTo>
                  <a:close/>
                </a:path>
                <a:path w="6172200" h="1781175">
                  <a:moveTo>
                    <a:pt x="4434078" y="1497584"/>
                  </a:moveTo>
                  <a:lnTo>
                    <a:pt x="4414901" y="1497584"/>
                  </a:lnTo>
                  <a:lnTo>
                    <a:pt x="4407027" y="1505458"/>
                  </a:lnTo>
                  <a:lnTo>
                    <a:pt x="4407027" y="1524635"/>
                  </a:lnTo>
                  <a:lnTo>
                    <a:pt x="4414901" y="1532382"/>
                  </a:lnTo>
                  <a:lnTo>
                    <a:pt x="4434078" y="1532382"/>
                  </a:lnTo>
                  <a:lnTo>
                    <a:pt x="4441952" y="1524635"/>
                  </a:lnTo>
                  <a:lnTo>
                    <a:pt x="4441952" y="1505458"/>
                  </a:lnTo>
                  <a:lnTo>
                    <a:pt x="4434078" y="1497584"/>
                  </a:lnTo>
                  <a:close/>
                </a:path>
                <a:path w="6172200" h="1781175">
                  <a:moveTo>
                    <a:pt x="1298702" y="1497584"/>
                  </a:moveTo>
                  <a:lnTo>
                    <a:pt x="1279398" y="1497584"/>
                  </a:lnTo>
                  <a:lnTo>
                    <a:pt x="1271651" y="1505458"/>
                  </a:lnTo>
                  <a:lnTo>
                    <a:pt x="1271651" y="1524635"/>
                  </a:lnTo>
                  <a:lnTo>
                    <a:pt x="1279398" y="1532382"/>
                  </a:lnTo>
                  <a:lnTo>
                    <a:pt x="1298702" y="1532382"/>
                  </a:lnTo>
                  <a:lnTo>
                    <a:pt x="1306449" y="1524635"/>
                  </a:lnTo>
                  <a:lnTo>
                    <a:pt x="1306449" y="1505458"/>
                  </a:lnTo>
                  <a:lnTo>
                    <a:pt x="1298702" y="1497584"/>
                  </a:lnTo>
                  <a:close/>
                </a:path>
                <a:path w="6172200" h="1781175">
                  <a:moveTo>
                    <a:pt x="4689602" y="1486027"/>
                  </a:moveTo>
                  <a:lnTo>
                    <a:pt x="4670298" y="1486027"/>
                  </a:lnTo>
                  <a:lnTo>
                    <a:pt x="4662551" y="1493901"/>
                  </a:lnTo>
                  <a:lnTo>
                    <a:pt x="4662551" y="1512951"/>
                  </a:lnTo>
                  <a:lnTo>
                    <a:pt x="4670298" y="1520825"/>
                  </a:lnTo>
                  <a:lnTo>
                    <a:pt x="4689602" y="1520825"/>
                  </a:lnTo>
                  <a:lnTo>
                    <a:pt x="4697349" y="1512951"/>
                  </a:lnTo>
                  <a:lnTo>
                    <a:pt x="4697349" y="1493901"/>
                  </a:lnTo>
                  <a:lnTo>
                    <a:pt x="4689602" y="1486027"/>
                  </a:lnTo>
                  <a:close/>
                </a:path>
                <a:path w="6172200" h="1781175">
                  <a:moveTo>
                    <a:pt x="3685031" y="1480312"/>
                  </a:moveTo>
                  <a:lnTo>
                    <a:pt x="3665854" y="1480312"/>
                  </a:lnTo>
                  <a:lnTo>
                    <a:pt x="3657980" y="1488059"/>
                  </a:lnTo>
                  <a:lnTo>
                    <a:pt x="3657980" y="1507236"/>
                  </a:lnTo>
                  <a:lnTo>
                    <a:pt x="3665854" y="1514983"/>
                  </a:lnTo>
                  <a:lnTo>
                    <a:pt x="3685031" y="1514983"/>
                  </a:lnTo>
                  <a:lnTo>
                    <a:pt x="3692905" y="1507236"/>
                  </a:lnTo>
                  <a:lnTo>
                    <a:pt x="3692905" y="1488059"/>
                  </a:lnTo>
                  <a:lnTo>
                    <a:pt x="3685031" y="1480312"/>
                  </a:lnTo>
                  <a:close/>
                </a:path>
                <a:path w="6172200" h="1781175">
                  <a:moveTo>
                    <a:pt x="3998595" y="1474470"/>
                  </a:moveTo>
                  <a:lnTo>
                    <a:pt x="3979418" y="1474470"/>
                  </a:lnTo>
                  <a:lnTo>
                    <a:pt x="3971544" y="1482216"/>
                  </a:lnTo>
                  <a:lnTo>
                    <a:pt x="3971544" y="1501394"/>
                  </a:lnTo>
                  <a:lnTo>
                    <a:pt x="3979418" y="1509267"/>
                  </a:lnTo>
                  <a:lnTo>
                    <a:pt x="3998595" y="1509267"/>
                  </a:lnTo>
                  <a:lnTo>
                    <a:pt x="4006469" y="1501394"/>
                  </a:lnTo>
                  <a:lnTo>
                    <a:pt x="4006469" y="1482216"/>
                  </a:lnTo>
                  <a:lnTo>
                    <a:pt x="3998595" y="1474470"/>
                  </a:lnTo>
                  <a:close/>
                </a:path>
                <a:path w="6172200" h="1781175">
                  <a:moveTo>
                    <a:pt x="3522472" y="1474470"/>
                  </a:moveTo>
                  <a:lnTo>
                    <a:pt x="3503295" y="1474470"/>
                  </a:lnTo>
                  <a:lnTo>
                    <a:pt x="3495421" y="1482216"/>
                  </a:lnTo>
                  <a:lnTo>
                    <a:pt x="3495421" y="1501394"/>
                  </a:lnTo>
                  <a:lnTo>
                    <a:pt x="3503295" y="1509267"/>
                  </a:lnTo>
                  <a:lnTo>
                    <a:pt x="3522472" y="1509267"/>
                  </a:lnTo>
                  <a:lnTo>
                    <a:pt x="3530346" y="1501394"/>
                  </a:lnTo>
                  <a:lnTo>
                    <a:pt x="3530346" y="1482216"/>
                  </a:lnTo>
                  <a:lnTo>
                    <a:pt x="3522472" y="1474470"/>
                  </a:lnTo>
                  <a:close/>
                </a:path>
                <a:path w="6172200" h="1781175">
                  <a:moveTo>
                    <a:pt x="3423793" y="1474470"/>
                  </a:moveTo>
                  <a:lnTo>
                    <a:pt x="3404489" y="1474470"/>
                  </a:lnTo>
                  <a:lnTo>
                    <a:pt x="3396742" y="1482216"/>
                  </a:lnTo>
                  <a:lnTo>
                    <a:pt x="3396742" y="1501394"/>
                  </a:lnTo>
                  <a:lnTo>
                    <a:pt x="3404489" y="1509267"/>
                  </a:lnTo>
                  <a:lnTo>
                    <a:pt x="3423793" y="1509267"/>
                  </a:lnTo>
                  <a:lnTo>
                    <a:pt x="3431540" y="1501394"/>
                  </a:lnTo>
                  <a:lnTo>
                    <a:pt x="3431540" y="1482216"/>
                  </a:lnTo>
                  <a:lnTo>
                    <a:pt x="3423793" y="1474470"/>
                  </a:lnTo>
                  <a:close/>
                </a:path>
                <a:path w="6172200" h="1781175">
                  <a:moveTo>
                    <a:pt x="1438021" y="1474470"/>
                  </a:moveTo>
                  <a:lnTo>
                    <a:pt x="1418716" y="1474470"/>
                  </a:lnTo>
                  <a:lnTo>
                    <a:pt x="1410970" y="1482216"/>
                  </a:lnTo>
                  <a:lnTo>
                    <a:pt x="1410970" y="1501394"/>
                  </a:lnTo>
                  <a:lnTo>
                    <a:pt x="1418716" y="1509267"/>
                  </a:lnTo>
                  <a:lnTo>
                    <a:pt x="1438021" y="1509267"/>
                  </a:lnTo>
                  <a:lnTo>
                    <a:pt x="1445767" y="1501394"/>
                  </a:lnTo>
                  <a:lnTo>
                    <a:pt x="1445767" y="1482216"/>
                  </a:lnTo>
                  <a:lnTo>
                    <a:pt x="1438021" y="1474470"/>
                  </a:lnTo>
                  <a:close/>
                </a:path>
                <a:path w="6172200" h="1781175">
                  <a:moveTo>
                    <a:pt x="4288917" y="1462913"/>
                  </a:moveTo>
                  <a:lnTo>
                    <a:pt x="4269740" y="1462913"/>
                  </a:lnTo>
                  <a:lnTo>
                    <a:pt x="4261866" y="1470660"/>
                  </a:lnTo>
                  <a:lnTo>
                    <a:pt x="4261866" y="1489837"/>
                  </a:lnTo>
                  <a:lnTo>
                    <a:pt x="4269740" y="1497584"/>
                  </a:lnTo>
                  <a:lnTo>
                    <a:pt x="4288917" y="1497584"/>
                  </a:lnTo>
                  <a:lnTo>
                    <a:pt x="4296791" y="1489837"/>
                  </a:lnTo>
                  <a:lnTo>
                    <a:pt x="4296791" y="1470660"/>
                  </a:lnTo>
                  <a:lnTo>
                    <a:pt x="4288917" y="1462913"/>
                  </a:lnTo>
                  <a:close/>
                </a:path>
                <a:path w="6172200" h="1781175">
                  <a:moveTo>
                    <a:pt x="4823079" y="1451355"/>
                  </a:moveTo>
                  <a:lnTo>
                    <a:pt x="4803902" y="1451355"/>
                  </a:lnTo>
                  <a:lnTo>
                    <a:pt x="4796028" y="1459102"/>
                  </a:lnTo>
                  <a:lnTo>
                    <a:pt x="4796028" y="1478279"/>
                  </a:lnTo>
                  <a:lnTo>
                    <a:pt x="4803902" y="1486027"/>
                  </a:lnTo>
                  <a:lnTo>
                    <a:pt x="4823079" y="1486027"/>
                  </a:lnTo>
                  <a:lnTo>
                    <a:pt x="4830953" y="1478279"/>
                  </a:lnTo>
                  <a:lnTo>
                    <a:pt x="4830953" y="1459102"/>
                  </a:lnTo>
                  <a:lnTo>
                    <a:pt x="4823079" y="1451355"/>
                  </a:lnTo>
                  <a:close/>
                </a:path>
                <a:path w="6172200" h="1781175">
                  <a:moveTo>
                    <a:pt x="938657" y="1451355"/>
                  </a:moveTo>
                  <a:lnTo>
                    <a:pt x="919352" y="1451355"/>
                  </a:lnTo>
                  <a:lnTo>
                    <a:pt x="911605" y="1459102"/>
                  </a:lnTo>
                  <a:lnTo>
                    <a:pt x="911605" y="1478279"/>
                  </a:lnTo>
                  <a:lnTo>
                    <a:pt x="919352" y="1486027"/>
                  </a:lnTo>
                  <a:lnTo>
                    <a:pt x="938657" y="1486027"/>
                  </a:lnTo>
                  <a:lnTo>
                    <a:pt x="946403" y="1478279"/>
                  </a:lnTo>
                  <a:lnTo>
                    <a:pt x="946403" y="1459102"/>
                  </a:lnTo>
                  <a:lnTo>
                    <a:pt x="938657" y="1451355"/>
                  </a:lnTo>
                  <a:close/>
                </a:path>
                <a:path w="6172200" h="1781175">
                  <a:moveTo>
                    <a:pt x="839977" y="1445514"/>
                  </a:moveTo>
                  <a:lnTo>
                    <a:pt x="820674" y="1445514"/>
                  </a:lnTo>
                  <a:lnTo>
                    <a:pt x="812926" y="1453388"/>
                  </a:lnTo>
                  <a:lnTo>
                    <a:pt x="812926" y="1472564"/>
                  </a:lnTo>
                  <a:lnTo>
                    <a:pt x="820674" y="1480312"/>
                  </a:lnTo>
                  <a:lnTo>
                    <a:pt x="839977" y="1480312"/>
                  </a:lnTo>
                  <a:lnTo>
                    <a:pt x="847725" y="1472564"/>
                  </a:lnTo>
                  <a:lnTo>
                    <a:pt x="847725" y="1453388"/>
                  </a:lnTo>
                  <a:lnTo>
                    <a:pt x="839977" y="1445514"/>
                  </a:lnTo>
                  <a:close/>
                </a:path>
                <a:path w="6172200" h="1781175">
                  <a:moveTo>
                    <a:pt x="3888231" y="1428241"/>
                  </a:moveTo>
                  <a:lnTo>
                    <a:pt x="3869054" y="1428241"/>
                  </a:lnTo>
                  <a:lnTo>
                    <a:pt x="3861307" y="1435989"/>
                  </a:lnTo>
                  <a:lnTo>
                    <a:pt x="3861307" y="1455165"/>
                  </a:lnTo>
                  <a:lnTo>
                    <a:pt x="3869054" y="1462913"/>
                  </a:lnTo>
                  <a:lnTo>
                    <a:pt x="3888231" y="1462913"/>
                  </a:lnTo>
                  <a:lnTo>
                    <a:pt x="3896105" y="1455165"/>
                  </a:lnTo>
                  <a:lnTo>
                    <a:pt x="3896105" y="1435989"/>
                  </a:lnTo>
                  <a:lnTo>
                    <a:pt x="3888231" y="1428241"/>
                  </a:lnTo>
                  <a:close/>
                </a:path>
                <a:path w="6172200" h="1781175">
                  <a:moveTo>
                    <a:pt x="3307715" y="1428241"/>
                  </a:moveTo>
                  <a:lnTo>
                    <a:pt x="3288410" y="1428241"/>
                  </a:lnTo>
                  <a:lnTo>
                    <a:pt x="3280664" y="1435989"/>
                  </a:lnTo>
                  <a:lnTo>
                    <a:pt x="3280664" y="1455165"/>
                  </a:lnTo>
                  <a:lnTo>
                    <a:pt x="3288410" y="1462913"/>
                  </a:lnTo>
                  <a:lnTo>
                    <a:pt x="3307715" y="1462913"/>
                  </a:lnTo>
                  <a:lnTo>
                    <a:pt x="3315461" y="1455165"/>
                  </a:lnTo>
                  <a:lnTo>
                    <a:pt x="3315461" y="1435989"/>
                  </a:lnTo>
                  <a:lnTo>
                    <a:pt x="3307715" y="1428241"/>
                  </a:lnTo>
                  <a:close/>
                </a:path>
                <a:path w="6172200" h="1781175">
                  <a:moveTo>
                    <a:pt x="1542541" y="1422400"/>
                  </a:moveTo>
                  <a:lnTo>
                    <a:pt x="1523238" y="1422400"/>
                  </a:lnTo>
                  <a:lnTo>
                    <a:pt x="1515490" y="1430147"/>
                  </a:lnTo>
                  <a:lnTo>
                    <a:pt x="1515490" y="1449324"/>
                  </a:lnTo>
                  <a:lnTo>
                    <a:pt x="1523238" y="1457198"/>
                  </a:lnTo>
                  <a:lnTo>
                    <a:pt x="1542541" y="1457198"/>
                  </a:lnTo>
                  <a:lnTo>
                    <a:pt x="1550289" y="1449324"/>
                  </a:lnTo>
                  <a:lnTo>
                    <a:pt x="1550289" y="1430147"/>
                  </a:lnTo>
                  <a:lnTo>
                    <a:pt x="1542541" y="1422400"/>
                  </a:lnTo>
                  <a:close/>
                </a:path>
                <a:path w="6172200" h="1781175">
                  <a:moveTo>
                    <a:pt x="4137914" y="1410842"/>
                  </a:moveTo>
                  <a:lnTo>
                    <a:pt x="4118736" y="1410842"/>
                  </a:lnTo>
                  <a:lnTo>
                    <a:pt x="4110990" y="1418589"/>
                  </a:lnTo>
                  <a:lnTo>
                    <a:pt x="4110990" y="1437766"/>
                  </a:lnTo>
                  <a:lnTo>
                    <a:pt x="4118736" y="1445514"/>
                  </a:lnTo>
                  <a:lnTo>
                    <a:pt x="4137914" y="1445514"/>
                  </a:lnTo>
                  <a:lnTo>
                    <a:pt x="4145788" y="1437766"/>
                  </a:lnTo>
                  <a:lnTo>
                    <a:pt x="4145788" y="1418589"/>
                  </a:lnTo>
                  <a:lnTo>
                    <a:pt x="4137914" y="1410842"/>
                  </a:lnTo>
                  <a:close/>
                </a:path>
                <a:path w="6172200" h="1781175">
                  <a:moveTo>
                    <a:pt x="1077976" y="1410842"/>
                  </a:moveTo>
                  <a:lnTo>
                    <a:pt x="1058799" y="1410842"/>
                  </a:lnTo>
                  <a:lnTo>
                    <a:pt x="1050925" y="1418589"/>
                  </a:lnTo>
                  <a:lnTo>
                    <a:pt x="1050925" y="1437766"/>
                  </a:lnTo>
                  <a:lnTo>
                    <a:pt x="1058799" y="1445514"/>
                  </a:lnTo>
                  <a:lnTo>
                    <a:pt x="1077976" y="1445514"/>
                  </a:lnTo>
                  <a:lnTo>
                    <a:pt x="1085850" y="1437766"/>
                  </a:lnTo>
                  <a:lnTo>
                    <a:pt x="1085850" y="1418589"/>
                  </a:lnTo>
                  <a:lnTo>
                    <a:pt x="1077976" y="1410842"/>
                  </a:lnTo>
                  <a:close/>
                </a:path>
                <a:path w="6172200" h="1781175">
                  <a:moveTo>
                    <a:pt x="4457319" y="1399286"/>
                  </a:moveTo>
                  <a:lnTo>
                    <a:pt x="4438015" y="1399286"/>
                  </a:lnTo>
                  <a:lnTo>
                    <a:pt x="4430268" y="1407033"/>
                  </a:lnTo>
                  <a:lnTo>
                    <a:pt x="4430268" y="1426210"/>
                  </a:lnTo>
                  <a:lnTo>
                    <a:pt x="4438015" y="1433957"/>
                  </a:lnTo>
                  <a:lnTo>
                    <a:pt x="4457319" y="1433957"/>
                  </a:lnTo>
                  <a:lnTo>
                    <a:pt x="4465066" y="1426210"/>
                  </a:lnTo>
                  <a:lnTo>
                    <a:pt x="4465066" y="1407033"/>
                  </a:lnTo>
                  <a:lnTo>
                    <a:pt x="4457319" y="1399286"/>
                  </a:lnTo>
                  <a:close/>
                </a:path>
                <a:path w="6172200" h="1781175">
                  <a:moveTo>
                    <a:pt x="3754754" y="1399286"/>
                  </a:moveTo>
                  <a:lnTo>
                    <a:pt x="3735451" y="1399286"/>
                  </a:lnTo>
                  <a:lnTo>
                    <a:pt x="3727704" y="1407033"/>
                  </a:lnTo>
                  <a:lnTo>
                    <a:pt x="3727704" y="1426210"/>
                  </a:lnTo>
                  <a:lnTo>
                    <a:pt x="3735451" y="1433957"/>
                  </a:lnTo>
                  <a:lnTo>
                    <a:pt x="3754754" y="1433957"/>
                  </a:lnTo>
                  <a:lnTo>
                    <a:pt x="3762502" y="1426210"/>
                  </a:lnTo>
                  <a:lnTo>
                    <a:pt x="3762502" y="1407033"/>
                  </a:lnTo>
                  <a:lnTo>
                    <a:pt x="3754754" y="1399286"/>
                  </a:lnTo>
                  <a:close/>
                </a:path>
                <a:path w="6172200" h="1781175">
                  <a:moveTo>
                    <a:pt x="1658620" y="1399286"/>
                  </a:moveTo>
                  <a:lnTo>
                    <a:pt x="1639442" y="1399286"/>
                  </a:lnTo>
                  <a:lnTo>
                    <a:pt x="1631569" y="1407033"/>
                  </a:lnTo>
                  <a:lnTo>
                    <a:pt x="1631569" y="1426210"/>
                  </a:lnTo>
                  <a:lnTo>
                    <a:pt x="1639442" y="1433957"/>
                  </a:lnTo>
                  <a:lnTo>
                    <a:pt x="1658620" y="1433957"/>
                  </a:lnTo>
                  <a:lnTo>
                    <a:pt x="1666494" y="1426210"/>
                  </a:lnTo>
                  <a:lnTo>
                    <a:pt x="1666494" y="1407033"/>
                  </a:lnTo>
                  <a:lnTo>
                    <a:pt x="1658620" y="1399286"/>
                  </a:lnTo>
                  <a:close/>
                </a:path>
                <a:path w="6172200" h="1781175">
                  <a:moveTo>
                    <a:pt x="1374139" y="1399286"/>
                  </a:moveTo>
                  <a:lnTo>
                    <a:pt x="1354836" y="1399286"/>
                  </a:lnTo>
                  <a:lnTo>
                    <a:pt x="1347089" y="1407033"/>
                  </a:lnTo>
                  <a:lnTo>
                    <a:pt x="1347089" y="1426210"/>
                  </a:lnTo>
                  <a:lnTo>
                    <a:pt x="1354836" y="1433957"/>
                  </a:lnTo>
                  <a:lnTo>
                    <a:pt x="1374139" y="1433957"/>
                  </a:lnTo>
                  <a:lnTo>
                    <a:pt x="1381887" y="1426210"/>
                  </a:lnTo>
                  <a:lnTo>
                    <a:pt x="1381887" y="1407033"/>
                  </a:lnTo>
                  <a:lnTo>
                    <a:pt x="1374139" y="1399286"/>
                  </a:lnTo>
                  <a:close/>
                </a:path>
                <a:path w="6172200" h="1781175">
                  <a:moveTo>
                    <a:pt x="1217295" y="1399286"/>
                  </a:moveTo>
                  <a:lnTo>
                    <a:pt x="1198117" y="1399286"/>
                  </a:lnTo>
                  <a:lnTo>
                    <a:pt x="1190371" y="1407033"/>
                  </a:lnTo>
                  <a:lnTo>
                    <a:pt x="1190371" y="1426210"/>
                  </a:lnTo>
                  <a:lnTo>
                    <a:pt x="1198117" y="1433957"/>
                  </a:lnTo>
                  <a:lnTo>
                    <a:pt x="1217295" y="1433957"/>
                  </a:lnTo>
                  <a:lnTo>
                    <a:pt x="1225169" y="1426210"/>
                  </a:lnTo>
                  <a:lnTo>
                    <a:pt x="1225169" y="1407033"/>
                  </a:lnTo>
                  <a:lnTo>
                    <a:pt x="1217295" y="1399286"/>
                  </a:lnTo>
                  <a:close/>
                </a:path>
                <a:path w="6172200" h="1781175">
                  <a:moveTo>
                    <a:pt x="4614036" y="1393444"/>
                  </a:moveTo>
                  <a:lnTo>
                    <a:pt x="4594859" y="1393444"/>
                  </a:lnTo>
                  <a:lnTo>
                    <a:pt x="4587113" y="1401317"/>
                  </a:lnTo>
                  <a:lnTo>
                    <a:pt x="4587113" y="1420495"/>
                  </a:lnTo>
                  <a:lnTo>
                    <a:pt x="4594859" y="1428241"/>
                  </a:lnTo>
                  <a:lnTo>
                    <a:pt x="4614036" y="1428241"/>
                  </a:lnTo>
                  <a:lnTo>
                    <a:pt x="4621910" y="1420495"/>
                  </a:lnTo>
                  <a:lnTo>
                    <a:pt x="4621910" y="1401317"/>
                  </a:lnTo>
                  <a:lnTo>
                    <a:pt x="4614036" y="1393444"/>
                  </a:lnTo>
                  <a:close/>
                </a:path>
                <a:path w="6172200" h="1781175">
                  <a:moveTo>
                    <a:pt x="747013" y="1393444"/>
                  </a:moveTo>
                  <a:lnTo>
                    <a:pt x="727837" y="1393444"/>
                  </a:lnTo>
                  <a:lnTo>
                    <a:pt x="719963" y="1401317"/>
                  </a:lnTo>
                  <a:lnTo>
                    <a:pt x="719963" y="1420495"/>
                  </a:lnTo>
                  <a:lnTo>
                    <a:pt x="727837" y="1428241"/>
                  </a:lnTo>
                  <a:lnTo>
                    <a:pt x="747013" y="1428241"/>
                  </a:lnTo>
                  <a:lnTo>
                    <a:pt x="754888" y="1420495"/>
                  </a:lnTo>
                  <a:lnTo>
                    <a:pt x="754888" y="1401317"/>
                  </a:lnTo>
                  <a:lnTo>
                    <a:pt x="747013" y="1393444"/>
                  </a:lnTo>
                  <a:close/>
                </a:path>
                <a:path w="6172200" h="1781175">
                  <a:moveTo>
                    <a:pt x="3615435" y="1381887"/>
                  </a:moveTo>
                  <a:lnTo>
                    <a:pt x="3596131" y="1381887"/>
                  </a:lnTo>
                  <a:lnTo>
                    <a:pt x="3588384" y="1389634"/>
                  </a:lnTo>
                  <a:lnTo>
                    <a:pt x="3588384" y="1408811"/>
                  </a:lnTo>
                  <a:lnTo>
                    <a:pt x="3596131" y="1416685"/>
                  </a:lnTo>
                  <a:lnTo>
                    <a:pt x="3615435" y="1416685"/>
                  </a:lnTo>
                  <a:lnTo>
                    <a:pt x="3623182" y="1408811"/>
                  </a:lnTo>
                  <a:lnTo>
                    <a:pt x="3623182" y="1389634"/>
                  </a:lnTo>
                  <a:lnTo>
                    <a:pt x="3615435" y="1381887"/>
                  </a:lnTo>
                  <a:close/>
                </a:path>
                <a:path w="6172200" h="1781175">
                  <a:moveTo>
                    <a:pt x="3203194" y="1370329"/>
                  </a:moveTo>
                  <a:lnTo>
                    <a:pt x="3183890" y="1370329"/>
                  </a:lnTo>
                  <a:lnTo>
                    <a:pt x="3176143" y="1378077"/>
                  </a:lnTo>
                  <a:lnTo>
                    <a:pt x="3176143" y="1397253"/>
                  </a:lnTo>
                  <a:lnTo>
                    <a:pt x="3183890" y="1405001"/>
                  </a:lnTo>
                  <a:lnTo>
                    <a:pt x="3203194" y="1405001"/>
                  </a:lnTo>
                  <a:lnTo>
                    <a:pt x="3210941" y="1397253"/>
                  </a:lnTo>
                  <a:lnTo>
                    <a:pt x="3210941" y="1378077"/>
                  </a:lnTo>
                  <a:lnTo>
                    <a:pt x="3203194" y="1370329"/>
                  </a:lnTo>
                  <a:close/>
                </a:path>
                <a:path w="6172200" h="1781175">
                  <a:moveTo>
                    <a:pt x="4736083" y="1364614"/>
                  </a:moveTo>
                  <a:lnTo>
                    <a:pt x="4716780" y="1364614"/>
                  </a:lnTo>
                  <a:lnTo>
                    <a:pt x="4709033" y="1372362"/>
                  </a:lnTo>
                  <a:lnTo>
                    <a:pt x="4709033" y="1391539"/>
                  </a:lnTo>
                  <a:lnTo>
                    <a:pt x="4716780" y="1399286"/>
                  </a:lnTo>
                  <a:lnTo>
                    <a:pt x="4736083" y="1399286"/>
                  </a:lnTo>
                  <a:lnTo>
                    <a:pt x="4743831" y="1391539"/>
                  </a:lnTo>
                  <a:lnTo>
                    <a:pt x="4743831" y="1372362"/>
                  </a:lnTo>
                  <a:lnTo>
                    <a:pt x="4736083" y="1364614"/>
                  </a:lnTo>
                  <a:close/>
                </a:path>
                <a:path w="6172200" h="1781175">
                  <a:moveTo>
                    <a:pt x="3435350" y="1358773"/>
                  </a:moveTo>
                  <a:lnTo>
                    <a:pt x="3416173" y="1358773"/>
                  </a:lnTo>
                  <a:lnTo>
                    <a:pt x="3408299" y="1366520"/>
                  </a:lnTo>
                  <a:lnTo>
                    <a:pt x="3408299" y="1385697"/>
                  </a:lnTo>
                  <a:lnTo>
                    <a:pt x="3416173" y="1393444"/>
                  </a:lnTo>
                  <a:lnTo>
                    <a:pt x="3435350" y="1393444"/>
                  </a:lnTo>
                  <a:lnTo>
                    <a:pt x="3443224" y="1385697"/>
                  </a:lnTo>
                  <a:lnTo>
                    <a:pt x="3443224" y="1366520"/>
                  </a:lnTo>
                  <a:lnTo>
                    <a:pt x="3435350" y="1358773"/>
                  </a:lnTo>
                  <a:close/>
                </a:path>
                <a:path w="6172200" h="1781175">
                  <a:moveTo>
                    <a:pt x="4346956" y="1352930"/>
                  </a:moveTo>
                  <a:lnTo>
                    <a:pt x="4327779" y="1352930"/>
                  </a:lnTo>
                  <a:lnTo>
                    <a:pt x="4319905" y="1360804"/>
                  </a:lnTo>
                  <a:lnTo>
                    <a:pt x="4319905" y="1379982"/>
                  </a:lnTo>
                  <a:lnTo>
                    <a:pt x="4327779" y="1387728"/>
                  </a:lnTo>
                  <a:lnTo>
                    <a:pt x="4346956" y="1387728"/>
                  </a:lnTo>
                  <a:lnTo>
                    <a:pt x="4354830" y="1379982"/>
                  </a:lnTo>
                  <a:lnTo>
                    <a:pt x="4354830" y="1360804"/>
                  </a:lnTo>
                  <a:lnTo>
                    <a:pt x="4346956" y="1352930"/>
                  </a:lnTo>
                  <a:close/>
                </a:path>
                <a:path w="6172200" h="1781175">
                  <a:moveTo>
                    <a:pt x="4869560" y="1347215"/>
                  </a:moveTo>
                  <a:lnTo>
                    <a:pt x="4850383" y="1347215"/>
                  </a:lnTo>
                  <a:lnTo>
                    <a:pt x="4842509" y="1354963"/>
                  </a:lnTo>
                  <a:lnTo>
                    <a:pt x="4842509" y="1374139"/>
                  </a:lnTo>
                  <a:lnTo>
                    <a:pt x="4850383" y="1381887"/>
                  </a:lnTo>
                  <a:lnTo>
                    <a:pt x="4869560" y="1381887"/>
                  </a:lnTo>
                  <a:lnTo>
                    <a:pt x="4877434" y="1374139"/>
                  </a:lnTo>
                  <a:lnTo>
                    <a:pt x="4877434" y="1354963"/>
                  </a:lnTo>
                  <a:lnTo>
                    <a:pt x="4869560" y="1347215"/>
                  </a:lnTo>
                  <a:close/>
                </a:path>
                <a:path w="6172200" h="1781175">
                  <a:moveTo>
                    <a:pt x="4230878" y="1347215"/>
                  </a:moveTo>
                  <a:lnTo>
                    <a:pt x="4211574" y="1347215"/>
                  </a:lnTo>
                  <a:lnTo>
                    <a:pt x="4203827" y="1354963"/>
                  </a:lnTo>
                  <a:lnTo>
                    <a:pt x="4203827" y="1374139"/>
                  </a:lnTo>
                  <a:lnTo>
                    <a:pt x="4211574" y="1381887"/>
                  </a:lnTo>
                  <a:lnTo>
                    <a:pt x="4230878" y="1381887"/>
                  </a:lnTo>
                  <a:lnTo>
                    <a:pt x="4238625" y="1374139"/>
                  </a:lnTo>
                  <a:lnTo>
                    <a:pt x="4238625" y="1354963"/>
                  </a:lnTo>
                  <a:lnTo>
                    <a:pt x="4230878" y="1347215"/>
                  </a:lnTo>
                  <a:close/>
                </a:path>
                <a:path w="6172200" h="1781175">
                  <a:moveTo>
                    <a:pt x="4033393" y="1347215"/>
                  </a:moveTo>
                  <a:lnTo>
                    <a:pt x="4014216" y="1347215"/>
                  </a:lnTo>
                  <a:lnTo>
                    <a:pt x="4006469" y="1354963"/>
                  </a:lnTo>
                  <a:lnTo>
                    <a:pt x="4006469" y="1374139"/>
                  </a:lnTo>
                  <a:lnTo>
                    <a:pt x="4014216" y="1381887"/>
                  </a:lnTo>
                  <a:lnTo>
                    <a:pt x="4033393" y="1381887"/>
                  </a:lnTo>
                  <a:lnTo>
                    <a:pt x="4041267" y="1374139"/>
                  </a:lnTo>
                  <a:lnTo>
                    <a:pt x="4041267" y="1354963"/>
                  </a:lnTo>
                  <a:lnTo>
                    <a:pt x="4033393" y="1347215"/>
                  </a:lnTo>
                  <a:close/>
                </a:path>
                <a:path w="6172200" h="1781175">
                  <a:moveTo>
                    <a:pt x="659891" y="1347215"/>
                  </a:moveTo>
                  <a:lnTo>
                    <a:pt x="640714" y="1347215"/>
                  </a:lnTo>
                  <a:lnTo>
                    <a:pt x="632840" y="1354963"/>
                  </a:lnTo>
                  <a:lnTo>
                    <a:pt x="632840" y="1374139"/>
                  </a:lnTo>
                  <a:lnTo>
                    <a:pt x="640714" y="1381887"/>
                  </a:lnTo>
                  <a:lnTo>
                    <a:pt x="659891" y="1381887"/>
                  </a:lnTo>
                  <a:lnTo>
                    <a:pt x="667765" y="1374139"/>
                  </a:lnTo>
                  <a:lnTo>
                    <a:pt x="667765" y="1354963"/>
                  </a:lnTo>
                  <a:lnTo>
                    <a:pt x="659891" y="1347215"/>
                  </a:lnTo>
                  <a:close/>
                </a:path>
                <a:path w="6172200" h="1781175">
                  <a:moveTo>
                    <a:pt x="3092830" y="1341374"/>
                  </a:moveTo>
                  <a:lnTo>
                    <a:pt x="3073527" y="1341374"/>
                  </a:lnTo>
                  <a:lnTo>
                    <a:pt x="3065779" y="1349121"/>
                  </a:lnTo>
                  <a:lnTo>
                    <a:pt x="3065779" y="1368298"/>
                  </a:lnTo>
                  <a:lnTo>
                    <a:pt x="3073527" y="1376172"/>
                  </a:lnTo>
                  <a:lnTo>
                    <a:pt x="3092830" y="1376172"/>
                  </a:lnTo>
                  <a:lnTo>
                    <a:pt x="3100578" y="1368298"/>
                  </a:lnTo>
                  <a:lnTo>
                    <a:pt x="3100578" y="1349121"/>
                  </a:lnTo>
                  <a:lnTo>
                    <a:pt x="3092830" y="1341374"/>
                  </a:lnTo>
                  <a:close/>
                </a:path>
                <a:path w="6172200" h="1781175">
                  <a:moveTo>
                    <a:pt x="1763140" y="1341374"/>
                  </a:moveTo>
                  <a:lnTo>
                    <a:pt x="1743964" y="1341374"/>
                  </a:lnTo>
                  <a:lnTo>
                    <a:pt x="1736089" y="1349121"/>
                  </a:lnTo>
                  <a:lnTo>
                    <a:pt x="1736089" y="1368298"/>
                  </a:lnTo>
                  <a:lnTo>
                    <a:pt x="1743964" y="1376172"/>
                  </a:lnTo>
                  <a:lnTo>
                    <a:pt x="1763140" y="1376172"/>
                  </a:lnTo>
                  <a:lnTo>
                    <a:pt x="1770888" y="1368298"/>
                  </a:lnTo>
                  <a:lnTo>
                    <a:pt x="1770888" y="1349121"/>
                  </a:lnTo>
                  <a:lnTo>
                    <a:pt x="1763140" y="1341374"/>
                  </a:lnTo>
                  <a:close/>
                </a:path>
                <a:path w="6172200" h="1781175">
                  <a:moveTo>
                    <a:pt x="944499" y="1335659"/>
                  </a:moveTo>
                  <a:lnTo>
                    <a:pt x="925195" y="1335659"/>
                  </a:lnTo>
                  <a:lnTo>
                    <a:pt x="917448" y="1343405"/>
                  </a:lnTo>
                  <a:lnTo>
                    <a:pt x="917448" y="1362583"/>
                  </a:lnTo>
                  <a:lnTo>
                    <a:pt x="925195" y="1370329"/>
                  </a:lnTo>
                  <a:lnTo>
                    <a:pt x="944499" y="1370329"/>
                  </a:lnTo>
                  <a:lnTo>
                    <a:pt x="952246" y="1362583"/>
                  </a:lnTo>
                  <a:lnTo>
                    <a:pt x="952246" y="1343405"/>
                  </a:lnTo>
                  <a:lnTo>
                    <a:pt x="944499" y="1335659"/>
                  </a:lnTo>
                  <a:close/>
                </a:path>
                <a:path w="6172200" h="1781175">
                  <a:moveTo>
                    <a:pt x="3923156" y="1324102"/>
                  </a:moveTo>
                  <a:lnTo>
                    <a:pt x="3903853" y="1324102"/>
                  </a:lnTo>
                  <a:lnTo>
                    <a:pt x="3896105" y="1331849"/>
                  </a:lnTo>
                  <a:lnTo>
                    <a:pt x="3896105" y="1351026"/>
                  </a:lnTo>
                  <a:lnTo>
                    <a:pt x="3903853" y="1358773"/>
                  </a:lnTo>
                  <a:lnTo>
                    <a:pt x="3923156" y="1358773"/>
                  </a:lnTo>
                  <a:lnTo>
                    <a:pt x="3930904" y="1351026"/>
                  </a:lnTo>
                  <a:lnTo>
                    <a:pt x="3930904" y="1331849"/>
                  </a:lnTo>
                  <a:lnTo>
                    <a:pt x="3923156" y="1324102"/>
                  </a:lnTo>
                  <a:close/>
                </a:path>
                <a:path w="6172200" h="1781175">
                  <a:moveTo>
                    <a:pt x="4527042" y="1318260"/>
                  </a:moveTo>
                  <a:lnTo>
                    <a:pt x="4507738" y="1318260"/>
                  </a:lnTo>
                  <a:lnTo>
                    <a:pt x="4499991" y="1326007"/>
                  </a:lnTo>
                  <a:lnTo>
                    <a:pt x="4499991" y="1345184"/>
                  </a:lnTo>
                  <a:lnTo>
                    <a:pt x="4507738" y="1352930"/>
                  </a:lnTo>
                  <a:lnTo>
                    <a:pt x="4527042" y="1352930"/>
                  </a:lnTo>
                  <a:lnTo>
                    <a:pt x="4534789" y="1345184"/>
                  </a:lnTo>
                  <a:lnTo>
                    <a:pt x="4534789" y="1326007"/>
                  </a:lnTo>
                  <a:lnTo>
                    <a:pt x="4527042" y="1318260"/>
                  </a:lnTo>
                  <a:close/>
                </a:path>
                <a:path w="6172200" h="1781175">
                  <a:moveTo>
                    <a:pt x="1484502" y="1318260"/>
                  </a:moveTo>
                  <a:lnTo>
                    <a:pt x="1465199" y="1318260"/>
                  </a:lnTo>
                  <a:lnTo>
                    <a:pt x="1457452" y="1326007"/>
                  </a:lnTo>
                  <a:lnTo>
                    <a:pt x="1457452" y="1345184"/>
                  </a:lnTo>
                  <a:lnTo>
                    <a:pt x="1465199" y="1352930"/>
                  </a:lnTo>
                  <a:lnTo>
                    <a:pt x="1484502" y="1352930"/>
                  </a:lnTo>
                  <a:lnTo>
                    <a:pt x="1492250" y="1345184"/>
                  </a:lnTo>
                  <a:lnTo>
                    <a:pt x="1492250" y="1326007"/>
                  </a:lnTo>
                  <a:lnTo>
                    <a:pt x="1484502" y="1318260"/>
                  </a:lnTo>
                  <a:close/>
                </a:path>
                <a:path w="6172200" h="1781175">
                  <a:moveTo>
                    <a:pt x="1333500" y="1318260"/>
                  </a:moveTo>
                  <a:lnTo>
                    <a:pt x="1314196" y="1318260"/>
                  </a:lnTo>
                  <a:lnTo>
                    <a:pt x="1306449" y="1326007"/>
                  </a:lnTo>
                  <a:lnTo>
                    <a:pt x="1306449" y="1345184"/>
                  </a:lnTo>
                  <a:lnTo>
                    <a:pt x="1314196" y="1352930"/>
                  </a:lnTo>
                  <a:lnTo>
                    <a:pt x="1333500" y="1352930"/>
                  </a:lnTo>
                  <a:lnTo>
                    <a:pt x="1341247" y="1345184"/>
                  </a:lnTo>
                  <a:lnTo>
                    <a:pt x="1341247" y="1326007"/>
                  </a:lnTo>
                  <a:lnTo>
                    <a:pt x="1333500" y="1318260"/>
                  </a:lnTo>
                  <a:close/>
                </a:path>
                <a:path w="6172200" h="1781175">
                  <a:moveTo>
                    <a:pt x="3313429" y="1312417"/>
                  </a:moveTo>
                  <a:lnTo>
                    <a:pt x="3294253" y="1312417"/>
                  </a:lnTo>
                  <a:lnTo>
                    <a:pt x="3286379" y="1320291"/>
                  </a:lnTo>
                  <a:lnTo>
                    <a:pt x="3286379" y="1339469"/>
                  </a:lnTo>
                  <a:lnTo>
                    <a:pt x="3294253" y="1347215"/>
                  </a:lnTo>
                  <a:lnTo>
                    <a:pt x="3313429" y="1347215"/>
                  </a:lnTo>
                  <a:lnTo>
                    <a:pt x="3321304" y="1339469"/>
                  </a:lnTo>
                  <a:lnTo>
                    <a:pt x="3321304" y="1320291"/>
                  </a:lnTo>
                  <a:lnTo>
                    <a:pt x="3313429" y="1312417"/>
                  </a:lnTo>
                  <a:close/>
                </a:path>
                <a:path w="6172200" h="1781175">
                  <a:moveTo>
                    <a:pt x="1118615" y="1312417"/>
                  </a:moveTo>
                  <a:lnTo>
                    <a:pt x="1099439" y="1312417"/>
                  </a:lnTo>
                  <a:lnTo>
                    <a:pt x="1091564" y="1320291"/>
                  </a:lnTo>
                  <a:lnTo>
                    <a:pt x="1091564" y="1339469"/>
                  </a:lnTo>
                  <a:lnTo>
                    <a:pt x="1099439" y="1347215"/>
                  </a:lnTo>
                  <a:lnTo>
                    <a:pt x="1118615" y="1347215"/>
                  </a:lnTo>
                  <a:lnTo>
                    <a:pt x="1126489" y="1339469"/>
                  </a:lnTo>
                  <a:lnTo>
                    <a:pt x="1126489" y="1320291"/>
                  </a:lnTo>
                  <a:lnTo>
                    <a:pt x="1118615" y="1312417"/>
                  </a:lnTo>
                  <a:close/>
                </a:path>
                <a:path w="6172200" h="1781175">
                  <a:moveTo>
                    <a:pt x="3534155" y="1306702"/>
                  </a:moveTo>
                  <a:lnTo>
                    <a:pt x="3514852" y="1306702"/>
                  </a:lnTo>
                  <a:lnTo>
                    <a:pt x="3507104" y="1314450"/>
                  </a:lnTo>
                  <a:lnTo>
                    <a:pt x="3507104" y="1333627"/>
                  </a:lnTo>
                  <a:lnTo>
                    <a:pt x="3514852" y="1341374"/>
                  </a:lnTo>
                  <a:lnTo>
                    <a:pt x="3534155" y="1341374"/>
                  </a:lnTo>
                  <a:lnTo>
                    <a:pt x="3541903" y="1333627"/>
                  </a:lnTo>
                  <a:lnTo>
                    <a:pt x="3541903" y="1314450"/>
                  </a:lnTo>
                  <a:lnTo>
                    <a:pt x="3534155" y="1306702"/>
                  </a:lnTo>
                  <a:close/>
                </a:path>
                <a:path w="6172200" h="1781175">
                  <a:moveTo>
                    <a:pt x="1890902" y="1306702"/>
                  </a:moveTo>
                  <a:lnTo>
                    <a:pt x="1871599" y="1306702"/>
                  </a:lnTo>
                  <a:lnTo>
                    <a:pt x="1863852" y="1314450"/>
                  </a:lnTo>
                  <a:lnTo>
                    <a:pt x="1863852" y="1333627"/>
                  </a:lnTo>
                  <a:lnTo>
                    <a:pt x="1871599" y="1341374"/>
                  </a:lnTo>
                  <a:lnTo>
                    <a:pt x="1890902" y="1341374"/>
                  </a:lnTo>
                  <a:lnTo>
                    <a:pt x="1898650" y="1333627"/>
                  </a:lnTo>
                  <a:lnTo>
                    <a:pt x="1898650" y="1314450"/>
                  </a:lnTo>
                  <a:lnTo>
                    <a:pt x="1890902" y="1306702"/>
                  </a:lnTo>
                  <a:close/>
                </a:path>
                <a:path w="6172200" h="1781175">
                  <a:moveTo>
                    <a:pt x="1612138" y="1300861"/>
                  </a:moveTo>
                  <a:lnTo>
                    <a:pt x="1592961" y="1300861"/>
                  </a:lnTo>
                  <a:lnTo>
                    <a:pt x="1585087" y="1308735"/>
                  </a:lnTo>
                  <a:lnTo>
                    <a:pt x="1585087" y="1327912"/>
                  </a:lnTo>
                  <a:lnTo>
                    <a:pt x="1592961" y="1335659"/>
                  </a:lnTo>
                  <a:lnTo>
                    <a:pt x="1612138" y="1335659"/>
                  </a:lnTo>
                  <a:lnTo>
                    <a:pt x="1620012" y="1327912"/>
                  </a:lnTo>
                  <a:lnTo>
                    <a:pt x="1620012" y="1308735"/>
                  </a:lnTo>
                  <a:lnTo>
                    <a:pt x="1612138" y="1300861"/>
                  </a:lnTo>
                  <a:close/>
                </a:path>
                <a:path w="6172200" h="1781175">
                  <a:moveTo>
                    <a:pt x="3806952" y="1295146"/>
                  </a:moveTo>
                  <a:lnTo>
                    <a:pt x="3787775" y="1295146"/>
                  </a:lnTo>
                  <a:lnTo>
                    <a:pt x="3779901" y="1302892"/>
                  </a:lnTo>
                  <a:lnTo>
                    <a:pt x="3779901" y="1322070"/>
                  </a:lnTo>
                  <a:lnTo>
                    <a:pt x="3787775" y="1329816"/>
                  </a:lnTo>
                  <a:lnTo>
                    <a:pt x="3806952" y="1329816"/>
                  </a:lnTo>
                  <a:lnTo>
                    <a:pt x="3814826" y="1322070"/>
                  </a:lnTo>
                  <a:lnTo>
                    <a:pt x="3814826" y="1302892"/>
                  </a:lnTo>
                  <a:lnTo>
                    <a:pt x="3806952" y="1295146"/>
                  </a:lnTo>
                  <a:close/>
                </a:path>
                <a:path w="6172200" h="1781175">
                  <a:moveTo>
                    <a:pt x="2994152" y="1295146"/>
                  </a:moveTo>
                  <a:lnTo>
                    <a:pt x="2974848" y="1295146"/>
                  </a:lnTo>
                  <a:lnTo>
                    <a:pt x="2967101" y="1302892"/>
                  </a:lnTo>
                  <a:lnTo>
                    <a:pt x="2967101" y="1322070"/>
                  </a:lnTo>
                  <a:lnTo>
                    <a:pt x="2974848" y="1329816"/>
                  </a:lnTo>
                  <a:lnTo>
                    <a:pt x="2994152" y="1329816"/>
                  </a:lnTo>
                  <a:lnTo>
                    <a:pt x="3001899" y="1322070"/>
                  </a:lnTo>
                  <a:lnTo>
                    <a:pt x="3001899" y="1302892"/>
                  </a:lnTo>
                  <a:lnTo>
                    <a:pt x="2994152" y="1295146"/>
                  </a:lnTo>
                  <a:close/>
                </a:path>
                <a:path w="6172200" h="1781175">
                  <a:moveTo>
                    <a:pt x="834136" y="1295146"/>
                  </a:moveTo>
                  <a:lnTo>
                    <a:pt x="814832" y="1295146"/>
                  </a:lnTo>
                  <a:lnTo>
                    <a:pt x="807085" y="1302892"/>
                  </a:lnTo>
                  <a:lnTo>
                    <a:pt x="807085" y="1322070"/>
                  </a:lnTo>
                  <a:lnTo>
                    <a:pt x="814832" y="1329816"/>
                  </a:lnTo>
                  <a:lnTo>
                    <a:pt x="834136" y="1329816"/>
                  </a:lnTo>
                  <a:lnTo>
                    <a:pt x="841883" y="1322070"/>
                  </a:lnTo>
                  <a:lnTo>
                    <a:pt x="841883" y="1302892"/>
                  </a:lnTo>
                  <a:lnTo>
                    <a:pt x="834136" y="1295146"/>
                  </a:lnTo>
                  <a:close/>
                </a:path>
                <a:path w="6172200" h="1781175">
                  <a:moveTo>
                    <a:pt x="4149598" y="1277747"/>
                  </a:moveTo>
                  <a:lnTo>
                    <a:pt x="4130294" y="1277747"/>
                  </a:lnTo>
                  <a:lnTo>
                    <a:pt x="4122547" y="1285494"/>
                  </a:lnTo>
                  <a:lnTo>
                    <a:pt x="4122547" y="1304671"/>
                  </a:lnTo>
                  <a:lnTo>
                    <a:pt x="4130294" y="1312417"/>
                  </a:lnTo>
                  <a:lnTo>
                    <a:pt x="4149598" y="1312417"/>
                  </a:lnTo>
                  <a:lnTo>
                    <a:pt x="4157345" y="1304671"/>
                  </a:lnTo>
                  <a:lnTo>
                    <a:pt x="4157345" y="1285494"/>
                  </a:lnTo>
                  <a:lnTo>
                    <a:pt x="4149598" y="1277747"/>
                  </a:lnTo>
                  <a:close/>
                </a:path>
                <a:path w="6172200" h="1781175">
                  <a:moveTo>
                    <a:pt x="3696716" y="1277747"/>
                  </a:moveTo>
                  <a:lnTo>
                    <a:pt x="3677411" y="1277747"/>
                  </a:lnTo>
                  <a:lnTo>
                    <a:pt x="3669665" y="1285494"/>
                  </a:lnTo>
                  <a:lnTo>
                    <a:pt x="3669665" y="1304671"/>
                  </a:lnTo>
                  <a:lnTo>
                    <a:pt x="3677411" y="1312417"/>
                  </a:lnTo>
                  <a:lnTo>
                    <a:pt x="3696716" y="1312417"/>
                  </a:lnTo>
                  <a:lnTo>
                    <a:pt x="3704463" y="1304671"/>
                  </a:lnTo>
                  <a:lnTo>
                    <a:pt x="3704463" y="1285494"/>
                  </a:lnTo>
                  <a:lnTo>
                    <a:pt x="3696716" y="1277747"/>
                  </a:lnTo>
                  <a:close/>
                </a:path>
                <a:path w="6172200" h="1781175">
                  <a:moveTo>
                    <a:pt x="2889630" y="1277747"/>
                  </a:moveTo>
                  <a:lnTo>
                    <a:pt x="2870327" y="1277747"/>
                  </a:lnTo>
                  <a:lnTo>
                    <a:pt x="2862579" y="1285494"/>
                  </a:lnTo>
                  <a:lnTo>
                    <a:pt x="2862579" y="1304671"/>
                  </a:lnTo>
                  <a:lnTo>
                    <a:pt x="2870327" y="1312417"/>
                  </a:lnTo>
                  <a:lnTo>
                    <a:pt x="2889630" y="1312417"/>
                  </a:lnTo>
                  <a:lnTo>
                    <a:pt x="2897378" y="1304671"/>
                  </a:lnTo>
                  <a:lnTo>
                    <a:pt x="2897378" y="1285494"/>
                  </a:lnTo>
                  <a:lnTo>
                    <a:pt x="2889630" y="1277747"/>
                  </a:lnTo>
                  <a:close/>
                </a:path>
                <a:path w="6172200" h="1781175">
                  <a:moveTo>
                    <a:pt x="584453" y="1277747"/>
                  </a:moveTo>
                  <a:lnTo>
                    <a:pt x="565150" y="1277747"/>
                  </a:lnTo>
                  <a:lnTo>
                    <a:pt x="557402" y="1285494"/>
                  </a:lnTo>
                  <a:lnTo>
                    <a:pt x="557402" y="1304671"/>
                  </a:lnTo>
                  <a:lnTo>
                    <a:pt x="565150" y="1312417"/>
                  </a:lnTo>
                  <a:lnTo>
                    <a:pt x="584453" y="1312417"/>
                  </a:lnTo>
                  <a:lnTo>
                    <a:pt x="592201" y="1304671"/>
                  </a:lnTo>
                  <a:lnTo>
                    <a:pt x="592201" y="1285494"/>
                  </a:lnTo>
                  <a:lnTo>
                    <a:pt x="584453" y="1277747"/>
                  </a:lnTo>
                  <a:close/>
                </a:path>
                <a:path w="6172200" h="1781175">
                  <a:moveTo>
                    <a:pt x="4683759" y="1266189"/>
                  </a:moveTo>
                  <a:lnTo>
                    <a:pt x="4664583" y="1266189"/>
                  </a:lnTo>
                  <a:lnTo>
                    <a:pt x="4656708" y="1273937"/>
                  </a:lnTo>
                  <a:lnTo>
                    <a:pt x="4656708" y="1293114"/>
                  </a:lnTo>
                  <a:lnTo>
                    <a:pt x="4664583" y="1300861"/>
                  </a:lnTo>
                  <a:lnTo>
                    <a:pt x="4683759" y="1300861"/>
                  </a:lnTo>
                  <a:lnTo>
                    <a:pt x="4691507" y="1293114"/>
                  </a:lnTo>
                  <a:lnTo>
                    <a:pt x="4691507" y="1273937"/>
                  </a:lnTo>
                  <a:lnTo>
                    <a:pt x="4683759" y="1266189"/>
                  </a:lnTo>
                  <a:close/>
                </a:path>
                <a:path w="6172200" h="1781175">
                  <a:moveTo>
                    <a:pt x="4823079" y="1260348"/>
                  </a:moveTo>
                  <a:lnTo>
                    <a:pt x="4803902" y="1260348"/>
                  </a:lnTo>
                  <a:lnTo>
                    <a:pt x="4796028" y="1268222"/>
                  </a:lnTo>
                  <a:lnTo>
                    <a:pt x="4796028" y="1287399"/>
                  </a:lnTo>
                  <a:lnTo>
                    <a:pt x="4803902" y="1295146"/>
                  </a:lnTo>
                  <a:lnTo>
                    <a:pt x="4823079" y="1295146"/>
                  </a:lnTo>
                  <a:lnTo>
                    <a:pt x="4830953" y="1287399"/>
                  </a:lnTo>
                  <a:lnTo>
                    <a:pt x="4830953" y="1268222"/>
                  </a:lnTo>
                  <a:lnTo>
                    <a:pt x="4823079" y="1260348"/>
                  </a:lnTo>
                  <a:close/>
                </a:path>
                <a:path w="6172200" h="1781175">
                  <a:moveTo>
                    <a:pt x="2785110" y="1254633"/>
                  </a:moveTo>
                  <a:lnTo>
                    <a:pt x="2765805" y="1254633"/>
                  </a:lnTo>
                  <a:lnTo>
                    <a:pt x="2758059" y="1262379"/>
                  </a:lnTo>
                  <a:lnTo>
                    <a:pt x="2758059" y="1281557"/>
                  </a:lnTo>
                  <a:lnTo>
                    <a:pt x="2765805" y="1289303"/>
                  </a:lnTo>
                  <a:lnTo>
                    <a:pt x="2785110" y="1289303"/>
                  </a:lnTo>
                  <a:lnTo>
                    <a:pt x="2792857" y="1281557"/>
                  </a:lnTo>
                  <a:lnTo>
                    <a:pt x="2792857" y="1262379"/>
                  </a:lnTo>
                  <a:lnTo>
                    <a:pt x="2785110" y="1254633"/>
                  </a:lnTo>
                  <a:close/>
                </a:path>
                <a:path w="6172200" h="1781175">
                  <a:moveTo>
                    <a:pt x="2041905" y="1254633"/>
                  </a:moveTo>
                  <a:lnTo>
                    <a:pt x="2022602" y="1254633"/>
                  </a:lnTo>
                  <a:lnTo>
                    <a:pt x="2014854" y="1262379"/>
                  </a:lnTo>
                  <a:lnTo>
                    <a:pt x="2014854" y="1281557"/>
                  </a:lnTo>
                  <a:lnTo>
                    <a:pt x="2022602" y="1289303"/>
                  </a:lnTo>
                  <a:lnTo>
                    <a:pt x="2041905" y="1289303"/>
                  </a:lnTo>
                  <a:lnTo>
                    <a:pt x="2049652" y="1281557"/>
                  </a:lnTo>
                  <a:lnTo>
                    <a:pt x="2049652" y="1262379"/>
                  </a:lnTo>
                  <a:lnTo>
                    <a:pt x="2041905" y="1254633"/>
                  </a:lnTo>
                  <a:close/>
                </a:path>
                <a:path w="6172200" h="1781175">
                  <a:moveTo>
                    <a:pt x="1240536" y="1254633"/>
                  </a:moveTo>
                  <a:lnTo>
                    <a:pt x="1221359" y="1254633"/>
                  </a:lnTo>
                  <a:lnTo>
                    <a:pt x="1213485" y="1262379"/>
                  </a:lnTo>
                  <a:lnTo>
                    <a:pt x="1213485" y="1281557"/>
                  </a:lnTo>
                  <a:lnTo>
                    <a:pt x="1221359" y="1289303"/>
                  </a:lnTo>
                  <a:lnTo>
                    <a:pt x="1240536" y="1289303"/>
                  </a:lnTo>
                  <a:lnTo>
                    <a:pt x="1248410" y="1281557"/>
                  </a:lnTo>
                  <a:lnTo>
                    <a:pt x="1248410" y="1262379"/>
                  </a:lnTo>
                  <a:lnTo>
                    <a:pt x="1240536" y="1254633"/>
                  </a:lnTo>
                  <a:close/>
                </a:path>
                <a:path w="6172200" h="1781175">
                  <a:moveTo>
                    <a:pt x="1008379" y="1254633"/>
                  </a:moveTo>
                  <a:lnTo>
                    <a:pt x="989076" y="1254633"/>
                  </a:lnTo>
                  <a:lnTo>
                    <a:pt x="981328" y="1262379"/>
                  </a:lnTo>
                  <a:lnTo>
                    <a:pt x="981328" y="1281557"/>
                  </a:lnTo>
                  <a:lnTo>
                    <a:pt x="989076" y="1289303"/>
                  </a:lnTo>
                  <a:lnTo>
                    <a:pt x="1008379" y="1289303"/>
                  </a:lnTo>
                  <a:lnTo>
                    <a:pt x="1016126" y="1281557"/>
                  </a:lnTo>
                  <a:lnTo>
                    <a:pt x="1016126" y="1262379"/>
                  </a:lnTo>
                  <a:lnTo>
                    <a:pt x="1008379" y="1254633"/>
                  </a:lnTo>
                  <a:close/>
                </a:path>
                <a:path w="6172200" h="1781175">
                  <a:moveTo>
                    <a:pt x="4405122" y="1248790"/>
                  </a:moveTo>
                  <a:lnTo>
                    <a:pt x="4385818" y="1248790"/>
                  </a:lnTo>
                  <a:lnTo>
                    <a:pt x="4378071" y="1256538"/>
                  </a:lnTo>
                  <a:lnTo>
                    <a:pt x="4378071" y="1275714"/>
                  </a:lnTo>
                  <a:lnTo>
                    <a:pt x="4385818" y="1283589"/>
                  </a:lnTo>
                  <a:lnTo>
                    <a:pt x="4405122" y="1283589"/>
                  </a:lnTo>
                  <a:lnTo>
                    <a:pt x="4412869" y="1275714"/>
                  </a:lnTo>
                  <a:lnTo>
                    <a:pt x="4412869" y="1256538"/>
                  </a:lnTo>
                  <a:lnTo>
                    <a:pt x="4405122" y="1248790"/>
                  </a:lnTo>
                  <a:close/>
                </a:path>
                <a:path w="6172200" h="1781175">
                  <a:moveTo>
                    <a:pt x="3412108" y="1243076"/>
                  </a:moveTo>
                  <a:lnTo>
                    <a:pt x="3392931" y="1243076"/>
                  </a:lnTo>
                  <a:lnTo>
                    <a:pt x="3385184" y="1250823"/>
                  </a:lnTo>
                  <a:lnTo>
                    <a:pt x="3385184" y="1270000"/>
                  </a:lnTo>
                  <a:lnTo>
                    <a:pt x="3392931" y="1277747"/>
                  </a:lnTo>
                  <a:lnTo>
                    <a:pt x="3412108" y="1277747"/>
                  </a:lnTo>
                  <a:lnTo>
                    <a:pt x="3419982" y="1270000"/>
                  </a:lnTo>
                  <a:lnTo>
                    <a:pt x="3419982" y="1250823"/>
                  </a:lnTo>
                  <a:lnTo>
                    <a:pt x="3412108" y="1243076"/>
                  </a:lnTo>
                  <a:close/>
                </a:path>
                <a:path w="6172200" h="1781175">
                  <a:moveTo>
                    <a:pt x="3145028" y="1243076"/>
                  </a:moveTo>
                  <a:lnTo>
                    <a:pt x="3125851" y="1243076"/>
                  </a:lnTo>
                  <a:lnTo>
                    <a:pt x="3117977" y="1250823"/>
                  </a:lnTo>
                  <a:lnTo>
                    <a:pt x="3117977" y="1270000"/>
                  </a:lnTo>
                  <a:lnTo>
                    <a:pt x="3125851" y="1277747"/>
                  </a:lnTo>
                  <a:lnTo>
                    <a:pt x="3145028" y="1277747"/>
                  </a:lnTo>
                  <a:lnTo>
                    <a:pt x="3152902" y="1270000"/>
                  </a:lnTo>
                  <a:lnTo>
                    <a:pt x="3152902" y="1250823"/>
                  </a:lnTo>
                  <a:lnTo>
                    <a:pt x="3145028" y="1243076"/>
                  </a:lnTo>
                  <a:close/>
                </a:path>
                <a:path w="6172200" h="1781175">
                  <a:moveTo>
                    <a:pt x="741172" y="1243076"/>
                  </a:moveTo>
                  <a:lnTo>
                    <a:pt x="721995" y="1243076"/>
                  </a:lnTo>
                  <a:lnTo>
                    <a:pt x="714248" y="1250823"/>
                  </a:lnTo>
                  <a:lnTo>
                    <a:pt x="714248" y="1270000"/>
                  </a:lnTo>
                  <a:lnTo>
                    <a:pt x="721995" y="1277747"/>
                  </a:lnTo>
                  <a:lnTo>
                    <a:pt x="741172" y="1277747"/>
                  </a:lnTo>
                  <a:lnTo>
                    <a:pt x="749046" y="1270000"/>
                  </a:lnTo>
                  <a:lnTo>
                    <a:pt x="749046" y="1250823"/>
                  </a:lnTo>
                  <a:lnTo>
                    <a:pt x="741172" y="1243076"/>
                  </a:lnTo>
                  <a:close/>
                </a:path>
                <a:path w="6172200" h="1781175">
                  <a:moveTo>
                    <a:pt x="4288917" y="1237234"/>
                  </a:moveTo>
                  <a:lnTo>
                    <a:pt x="4269740" y="1237234"/>
                  </a:lnTo>
                  <a:lnTo>
                    <a:pt x="4261866" y="1244980"/>
                  </a:lnTo>
                  <a:lnTo>
                    <a:pt x="4261866" y="1264158"/>
                  </a:lnTo>
                  <a:lnTo>
                    <a:pt x="4269740" y="1272032"/>
                  </a:lnTo>
                  <a:lnTo>
                    <a:pt x="4288917" y="1272032"/>
                  </a:lnTo>
                  <a:lnTo>
                    <a:pt x="4296791" y="1264158"/>
                  </a:lnTo>
                  <a:lnTo>
                    <a:pt x="4296791" y="1244980"/>
                  </a:lnTo>
                  <a:lnTo>
                    <a:pt x="4288917" y="1237234"/>
                  </a:lnTo>
                  <a:close/>
                </a:path>
                <a:path w="6172200" h="1781175">
                  <a:moveTo>
                    <a:pt x="2680589" y="1231519"/>
                  </a:moveTo>
                  <a:lnTo>
                    <a:pt x="2661285" y="1231519"/>
                  </a:lnTo>
                  <a:lnTo>
                    <a:pt x="2653538" y="1239265"/>
                  </a:lnTo>
                  <a:lnTo>
                    <a:pt x="2653538" y="1258442"/>
                  </a:lnTo>
                  <a:lnTo>
                    <a:pt x="2661285" y="1266189"/>
                  </a:lnTo>
                  <a:lnTo>
                    <a:pt x="2680589" y="1266189"/>
                  </a:lnTo>
                  <a:lnTo>
                    <a:pt x="2688336" y="1258442"/>
                  </a:lnTo>
                  <a:lnTo>
                    <a:pt x="2688336" y="1239265"/>
                  </a:lnTo>
                  <a:lnTo>
                    <a:pt x="2680589" y="1231519"/>
                  </a:lnTo>
                  <a:close/>
                </a:path>
                <a:path w="6172200" h="1781175">
                  <a:moveTo>
                    <a:pt x="2152141" y="1225677"/>
                  </a:moveTo>
                  <a:lnTo>
                    <a:pt x="2132965" y="1225677"/>
                  </a:lnTo>
                  <a:lnTo>
                    <a:pt x="2125091" y="1233424"/>
                  </a:lnTo>
                  <a:lnTo>
                    <a:pt x="2125091" y="1252601"/>
                  </a:lnTo>
                  <a:lnTo>
                    <a:pt x="2132965" y="1260348"/>
                  </a:lnTo>
                  <a:lnTo>
                    <a:pt x="2152141" y="1260348"/>
                  </a:lnTo>
                  <a:lnTo>
                    <a:pt x="2160016" y="1252601"/>
                  </a:lnTo>
                  <a:lnTo>
                    <a:pt x="2160016" y="1233424"/>
                  </a:lnTo>
                  <a:lnTo>
                    <a:pt x="2152141" y="1225677"/>
                  </a:lnTo>
                  <a:close/>
                </a:path>
                <a:path w="6172200" h="1781175">
                  <a:moveTo>
                    <a:pt x="1821179" y="1225677"/>
                  </a:moveTo>
                  <a:lnTo>
                    <a:pt x="1802002" y="1225677"/>
                  </a:lnTo>
                  <a:lnTo>
                    <a:pt x="1794128" y="1233424"/>
                  </a:lnTo>
                  <a:lnTo>
                    <a:pt x="1794128" y="1252601"/>
                  </a:lnTo>
                  <a:lnTo>
                    <a:pt x="1802002" y="1260348"/>
                  </a:lnTo>
                  <a:lnTo>
                    <a:pt x="1821179" y="1260348"/>
                  </a:lnTo>
                  <a:lnTo>
                    <a:pt x="1829053" y="1252601"/>
                  </a:lnTo>
                  <a:lnTo>
                    <a:pt x="1829053" y="1233424"/>
                  </a:lnTo>
                  <a:lnTo>
                    <a:pt x="1821179" y="1225677"/>
                  </a:lnTo>
                  <a:close/>
                </a:path>
                <a:path w="6172200" h="1781175">
                  <a:moveTo>
                    <a:pt x="3272790" y="1219835"/>
                  </a:moveTo>
                  <a:lnTo>
                    <a:pt x="3253613" y="1219835"/>
                  </a:lnTo>
                  <a:lnTo>
                    <a:pt x="3245739" y="1227709"/>
                  </a:lnTo>
                  <a:lnTo>
                    <a:pt x="3245739" y="1246886"/>
                  </a:lnTo>
                  <a:lnTo>
                    <a:pt x="3253613" y="1254633"/>
                  </a:lnTo>
                  <a:lnTo>
                    <a:pt x="3272790" y="1254633"/>
                  </a:lnTo>
                  <a:lnTo>
                    <a:pt x="3280664" y="1246886"/>
                  </a:lnTo>
                  <a:lnTo>
                    <a:pt x="3280664" y="1227709"/>
                  </a:lnTo>
                  <a:lnTo>
                    <a:pt x="3272790" y="1219835"/>
                  </a:lnTo>
                  <a:close/>
                </a:path>
                <a:path w="6172200" h="1781175">
                  <a:moveTo>
                    <a:pt x="2564384" y="1219835"/>
                  </a:moveTo>
                  <a:lnTo>
                    <a:pt x="2545207" y="1219835"/>
                  </a:lnTo>
                  <a:lnTo>
                    <a:pt x="2537333" y="1227709"/>
                  </a:lnTo>
                  <a:lnTo>
                    <a:pt x="2537333" y="1246886"/>
                  </a:lnTo>
                  <a:lnTo>
                    <a:pt x="2545207" y="1254633"/>
                  </a:lnTo>
                  <a:lnTo>
                    <a:pt x="2564384" y="1254633"/>
                  </a:lnTo>
                  <a:lnTo>
                    <a:pt x="2572258" y="1246886"/>
                  </a:lnTo>
                  <a:lnTo>
                    <a:pt x="2572258" y="1227709"/>
                  </a:lnTo>
                  <a:lnTo>
                    <a:pt x="2564384" y="1219835"/>
                  </a:lnTo>
                  <a:close/>
                </a:path>
                <a:path w="6172200" h="1781175">
                  <a:moveTo>
                    <a:pt x="1705102" y="1219835"/>
                  </a:moveTo>
                  <a:lnTo>
                    <a:pt x="1685798" y="1219835"/>
                  </a:lnTo>
                  <a:lnTo>
                    <a:pt x="1678051" y="1227709"/>
                  </a:lnTo>
                  <a:lnTo>
                    <a:pt x="1678051" y="1246886"/>
                  </a:lnTo>
                  <a:lnTo>
                    <a:pt x="1685798" y="1254633"/>
                  </a:lnTo>
                  <a:lnTo>
                    <a:pt x="1705102" y="1254633"/>
                  </a:lnTo>
                  <a:lnTo>
                    <a:pt x="1712849" y="1246886"/>
                  </a:lnTo>
                  <a:lnTo>
                    <a:pt x="1712849" y="1227709"/>
                  </a:lnTo>
                  <a:lnTo>
                    <a:pt x="1705102" y="1219835"/>
                  </a:lnTo>
                  <a:close/>
                </a:path>
                <a:path w="6172200" h="1781175">
                  <a:moveTo>
                    <a:pt x="4590923" y="1214120"/>
                  </a:moveTo>
                  <a:lnTo>
                    <a:pt x="4571619" y="1214120"/>
                  </a:lnTo>
                  <a:lnTo>
                    <a:pt x="4563872" y="1221866"/>
                  </a:lnTo>
                  <a:lnTo>
                    <a:pt x="4563872" y="1241044"/>
                  </a:lnTo>
                  <a:lnTo>
                    <a:pt x="4571619" y="1248790"/>
                  </a:lnTo>
                  <a:lnTo>
                    <a:pt x="4590923" y="1248790"/>
                  </a:lnTo>
                  <a:lnTo>
                    <a:pt x="4598670" y="1241044"/>
                  </a:lnTo>
                  <a:lnTo>
                    <a:pt x="4598670" y="1221866"/>
                  </a:lnTo>
                  <a:lnTo>
                    <a:pt x="4590923" y="1214120"/>
                  </a:lnTo>
                  <a:close/>
                </a:path>
                <a:path w="6172200" h="1781175">
                  <a:moveTo>
                    <a:pt x="3975354" y="1214120"/>
                  </a:moveTo>
                  <a:lnTo>
                    <a:pt x="3956177" y="1214120"/>
                  </a:lnTo>
                  <a:lnTo>
                    <a:pt x="3948303" y="1221866"/>
                  </a:lnTo>
                  <a:lnTo>
                    <a:pt x="3948303" y="1241044"/>
                  </a:lnTo>
                  <a:lnTo>
                    <a:pt x="3956177" y="1248790"/>
                  </a:lnTo>
                  <a:lnTo>
                    <a:pt x="3975354" y="1248790"/>
                  </a:lnTo>
                  <a:lnTo>
                    <a:pt x="3983228" y="1241044"/>
                  </a:lnTo>
                  <a:lnTo>
                    <a:pt x="3983228" y="1221866"/>
                  </a:lnTo>
                  <a:lnTo>
                    <a:pt x="3975354" y="1214120"/>
                  </a:lnTo>
                  <a:close/>
                </a:path>
                <a:path w="6172200" h="1781175">
                  <a:moveTo>
                    <a:pt x="3609594" y="1214120"/>
                  </a:moveTo>
                  <a:lnTo>
                    <a:pt x="3590290" y="1214120"/>
                  </a:lnTo>
                  <a:lnTo>
                    <a:pt x="3582543" y="1221866"/>
                  </a:lnTo>
                  <a:lnTo>
                    <a:pt x="3582543" y="1241044"/>
                  </a:lnTo>
                  <a:lnTo>
                    <a:pt x="3590290" y="1248790"/>
                  </a:lnTo>
                  <a:lnTo>
                    <a:pt x="3609594" y="1248790"/>
                  </a:lnTo>
                  <a:lnTo>
                    <a:pt x="3617341" y="1241044"/>
                  </a:lnTo>
                  <a:lnTo>
                    <a:pt x="3617341" y="1221866"/>
                  </a:lnTo>
                  <a:lnTo>
                    <a:pt x="3609594" y="1214120"/>
                  </a:lnTo>
                  <a:close/>
                </a:path>
                <a:path w="6172200" h="1781175">
                  <a:moveTo>
                    <a:pt x="1368298" y="1214120"/>
                  </a:moveTo>
                  <a:lnTo>
                    <a:pt x="1349121" y="1214120"/>
                  </a:lnTo>
                  <a:lnTo>
                    <a:pt x="1341247" y="1221866"/>
                  </a:lnTo>
                  <a:lnTo>
                    <a:pt x="1341247" y="1241044"/>
                  </a:lnTo>
                  <a:lnTo>
                    <a:pt x="1349121" y="1248790"/>
                  </a:lnTo>
                  <a:lnTo>
                    <a:pt x="1368298" y="1248790"/>
                  </a:lnTo>
                  <a:lnTo>
                    <a:pt x="1376172" y="1241044"/>
                  </a:lnTo>
                  <a:lnTo>
                    <a:pt x="1376172" y="1221866"/>
                  </a:lnTo>
                  <a:lnTo>
                    <a:pt x="1368298" y="1214120"/>
                  </a:lnTo>
                  <a:close/>
                </a:path>
                <a:path w="6172200" h="1781175">
                  <a:moveTo>
                    <a:pt x="485775" y="1214120"/>
                  </a:moveTo>
                  <a:lnTo>
                    <a:pt x="466471" y="1214120"/>
                  </a:lnTo>
                  <a:lnTo>
                    <a:pt x="458724" y="1221866"/>
                  </a:lnTo>
                  <a:lnTo>
                    <a:pt x="458724" y="1241044"/>
                  </a:lnTo>
                  <a:lnTo>
                    <a:pt x="466471" y="1248790"/>
                  </a:lnTo>
                  <a:lnTo>
                    <a:pt x="485775" y="1248790"/>
                  </a:lnTo>
                  <a:lnTo>
                    <a:pt x="493522" y="1241044"/>
                  </a:lnTo>
                  <a:lnTo>
                    <a:pt x="493522" y="1221866"/>
                  </a:lnTo>
                  <a:lnTo>
                    <a:pt x="485775" y="1214120"/>
                  </a:lnTo>
                  <a:close/>
                </a:path>
                <a:path w="6172200" h="1781175">
                  <a:moveTo>
                    <a:pt x="4097274" y="1202563"/>
                  </a:moveTo>
                  <a:lnTo>
                    <a:pt x="4078097" y="1202563"/>
                  </a:lnTo>
                  <a:lnTo>
                    <a:pt x="4070223" y="1210310"/>
                  </a:lnTo>
                  <a:lnTo>
                    <a:pt x="4070223" y="1229487"/>
                  </a:lnTo>
                  <a:lnTo>
                    <a:pt x="4078097" y="1237234"/>
                  </a:lnTo>
                  <a:lnTo>
                    <a:pt x="4097274" y="1237234"/>
                  </a:lnTo>
                  <a:lnTo>
                    <a:pt x="4105148" y="1229487"/>
                  </a:lnTo>
                  <a:lnTo>
                    <a:pt x="4105148" y="1210310"/>
                  </a:lnTo>
                  <a:lnTo>
                    <a:pt x="4097274" y="1202563"/>
                  </a:lnTo>
                  <a:close/>
                </a:path>
                <a:path w="6172200" h="1781175">
                  <a:moveTo>
                    <a:pt x="2367026" y="1202563"/>
                  </a:moveTo>
                  <a:lnTo>
                    <a:pt x="2347722" y="1202563"/>
                  </a:lnTo>
                  <a:lnTo>
                    <a:pt x="2339975" y="1210310"/>
                  </a:lnTo>
                  <a:lnTo>
                    <a:pt x="2339975" y="1229487"/>
                  </a:lnTo>
                  <a:lnTo>
                    <a:pt x="2347722" y="1237234"/>
                  </a:lnTo>
                  <a:lnTo>
                    <a:pt x="2367026" y="1237234"/>
                  </a:lnTo>
                  <a:lnTo>
                    <a:pt x="2374773" y="1229487"/>
                  </a:lnTo>
                  <a:lnTo>
                    <a:pt x="2374773" y="1210310"/>
                  </a:lnTo>
                  <a:lnTo>
                    <a:pt x="2367026" y="1202563"/>
                  </a:lnTo>
                  <a:close/>
                </a:path>
                <a:path w="6172200" h="1781175">
                  <a:moveTo>
                    <a:pt x="2268347" y="1202563"/>
                  </a:moveTo>
                  <a:lnTo>
                    <a:pt x="2249042" y="1202563"/>
                  </a:lnTo>
                  <a:lnTo>
                    <a:pt x="2241296" y="1210310"/>
                  </a:lnTo>
                  <a:lnTo>
                    <a:pt x="2241296" y="1229487"/>
                  </a:lnTo>
                  <a:lnTo>
                    <a:pt x="2249042" y="1237234"/>
                  </a:lnTo>
                  <a:lnTo>
                    <a:pt x="2268347" y="1237234"/>
                  </a:lnTo>
                  <a:lnTo>
                    <a:pt x="2276094" y="1229487"/>
                  </a:lnTo>
                  <a:lnTo>
                    <a:pt x="2276094" y="1210310"/>
                  </a:lnTo>
                  <a:lnTo>
                    <a:pt x="2268347" y="1202563"/>
                  </a:lnTo>
                  <a:close/>
                </a:path>
                <a:path w="6172200" h="1781175">
                  <a:moveTo>
                    <a:pt x="1954784" y="1202563"/>
                  </a:moveTo>
                  <a:lnTo>
                    <a:pt x="1935479" y="1202563"/>
                  </a:lnTo>
                  <a:lnTo>
                    <a:pt x="1927733" y="1210310"/>
                  </a:lnTo>
                  <a:lnTo>
                    <a:pt x="1927733" y="1229487"/>
                  </a:lnTo>
                  <a:lnTo>
                    <a:pt x="1935479" y="1237234"/>
                  </a:lnTo>
                  <a:lnTo>
                    <a:pt x="1954784" y="1237234"/>
                  </a:lnTo>
                  <a:lnTo>
                    <a:pt x="1962530" y="1229487"/>
                  </a:lnTo>
                  <a:lnTo>
                    <a:pt x="1962530" y="1210310"/>
                  </a:lnTo>
                  <a:lnTo>
                    <a:pt x="1954784" y="1202563"/>
                  </a:lnTo>
                  <a:close/>
                </a:path>
                <a:path w="6172200" h="1781175">
                  <a:moveTo>
                    <a:pt x="1136014" y="1202563"/>
                  </a:moveTo>
                  <a:lnTo>
                    <a:pt x="1116838" y="1202563"/>
                  </a:lnTo>
                  <a:lnTo>
                    <a:pt x="1108964" y="1210310"/>
                  </a:lnTo>
                  <a:lnTo>
                    <a:pt x="1108964" y="1229487"/>
                  </a:lnTo>
                  <a:lnTo>
                    <a:pt x="1116838" y="1237234"/>
                  </a:lnTo>
                  <a:lnTo>
                    <a:pt x="1136014" y="1237234"/>
                  </a:lnTo>
                  <a:lnTo>
                    <a:pt x="1143889" y="1229487"/>
                  </a:lnTo>
                  <a:lnTo>
                    <a:pt x="1143889" y="1210310"/>
                  </a:lnTo>
                  <a:lnTo>
                    <a:pt x="1136014" y="1202563"/>
                  </a:lnTo>
                  <a:close/>
                </a:path>
                <a:path w="6172200" h="1781175">
                  <a:moveTo>
                    <a:pt x="3865118" y="1196721"/>
                  </a:moveTo>
                  <a:lnTo>
                    <a:pt x="3845814" y="1196721"/>
                  </a:lnTo>
                  <a:lnTo>
                    <a:pt x="3838067" y="1204467"/>
                  </a:lnTo>
                  <a:lnTo>
                    <a:pt x="3838067" y="1223645"/>
                  </a:lnTo>
                  <a:lnTo>
                    <a:pt x="3845814" y="1231519"/>
                  </a:lnTo>
                  <a:lnTo>
                    <a:pt x="3865118" y="1231519"/>
                  </a:lnTo>
                  <a:lnTo>
                    <a:pt x="3872865" y="1223645"/>
                  </a:lnTo>
                  <a:lnTo>
                    <a:pt x="3872865" y="1204467"/>
                  </a:lnTo>
                  <a:lnTo>
                    <a:pt x="3865118" y="1196721"/>
                  </a:lnTo>
                  <a:close/>
                </a:path>
                <a:path w="6172200" h="1781175">
                  <a:moveTo>
                    <a:pt x="1472819" y="1196721"/>
                  </a:moveTo>
                  <a:lnTo>
                    <a:pt x="1453641" y="1196721"/>
                  </a:lnTo>
                  <a:lnTo>
                    <a:pt x="1445767" y="1204467"/>
                  </a:lnTo>
                  <a:lnTo>
                    <a:pt x="1445767" y="1223645"/>
                  </a:lnTo>
                  <a:lnTo>
                    <a:pt x="1453641" y="1231519"/>
                  </a:lnTo>
                  <a:lnTo>
                    <a:pt x="1472819" y="1231519"/>
                  </a:lnTo>
                  <a:lnTo>
                    <a:pt x="1480692" y="1223645"/>
                  </a:lnTo>
                  <a:lnTo>
                    <a:pt x="1480692" y="1204467"/>
                  </a:lnTo>
                  <a:lnTo>
                    <a:pt x="1472819" y="1196721"/>
                  </a:lnTo>
                  <a:close/>
                </a:path>
                <a:path w="6172200" h="1781175">
                  <a:moveTo>
                    <a:pt x="2994152" y="1185164"/>
                  </a:moveTo>
                  <a:lnTo>
                    <a:pt x="2974848" y="1185164"/>
                  </a:lnTo>
                  <a:lnTo>
                    <a:pt x="2967101" y="1192911"/>
                  </a:lnTo>
                  <a:lnTo>
                    <a:pt x="2967101" y="1212088"/>
                  </a:lnTo>
                  <a:lnTo>
                    <a:pt x="2974848" y="1219835"/>
                  </a:lnTo>
                  <a:lnTo>
                    <a:pt x="2994152" y="1219835"/>
                  </a:lnTo>
                  <a:lnTo>
                    <a:pt x="3001899" y="1212088"/>
                  </a:lnTo>
                  <a:lnTo>
                    <a:pt x="3001899" y="1192911"/>
                  </a:lnTo>
                  <a:lnTo>
                    <a:pt x="2994152" y="1185164"/>
                  </a:lnTo>
                  <a:close/>
                </a:path>
                <a:path w="6172200" h="1781175">
                  <a:moveTo>
                    <a:pt x="874776" y="1185164"/>
                  </a:moveTo>
                  <a:lnTo>
                    <a:pt x="855472" y="1185164"/>
                  </a:lnTo>
                  <a:lnTo>
                    <a:pt x="847725" y="1192911"/>
                  </a:lnTo>
                  <a:lnTo>
                    <a:pt x="847725" y="1212088"/>
                  </a:lnTo>
                  <a:lnTo>
                    <a:pt x="855472" y="1219835"/>
                  </a:lnTo>
                  <a:lnTo>
                    <a:pt x="874776" y="1219835"/>
                  </a:lnTo>
                  <a:lnTo>
                    <a:pt x="882523" y="1212088"/>
                  </a:lnTo>
                  <a:lnTo>
                    <a:pt x="882523" y="1192911"/>
                  </a:lnTo>
                  <a:lnTo>
                    <a:pt x="874776" y="1185164"/>
                  </a:lnTo>
                  <a:close/>
                </a:path>
                <a:path w="6172200" h="1781175">
                  <a:moveTo>
                    <a:pt x="4480559" y="1179449"/>
                  </a:moveTo>
                  <a:lnTo>
                    <a:pt x="4461256" y="1179449"/>
                  </a:lnTo>
                  <a:lnTo>
                    <a:pt x="4453508" y="1187196"/>
                  </a:lnTo>
                  <a:lnTo>
                    <a:pt x="4453508" y="1206373"/>
                  </a:lnTo>
                  <a:lnTo>
                    <a:pt x="4461256" y="1214120"/>
                  </a:lnTo>
                  <a:lnTo>
                    <a:pt x="4480559" y="1214120"/>
                  </a:lnTo>
                  <a:lnTo>
                    <a:pt x="4488307" y="1206373"/>
                  </a:lnTo>
                  <a:lnTo>
                    <a:pt x="4488307" y="1187196"/>
                  </a:lnTo>
                  <a:lnTo>
                    <a:pt x="4480559" y="1179449"/>
                  </a:lnTo>
                  <a:close/>
                </a:path>
                <a:path w="6172200" h="1781175">
                  <a:moveTo>
                    <a:pt x="2471547" y="1179449"/>
                  </a:moveTo>
                  <a:lnTo>
                    <a:pt x="2452242" y="1179449"/>
                  </a:lnTo>
                  <a:lnTo>
                    <a:pt x="2444496" y="1187196"/>
                  </a:lnTo>
                  <a:lnTo>
                    <a:pt x="2444496" y="1206373"/>
                  </a:lnTo>
                  <a:lnTo>
                    <a:pt x="2452242" y="1214120"/>
                  </a:lnTo>
                  <a:lnTo>
                    <a:pt x="2471547" y="1214120"/>
                  </a:lnTo>
                  <a:lnTo>
                    <a:pt x="2479294" y="1206373"/>
                  </a:lnTo>
                  <a:lnTo>
                    <a:pt x="2479294" y="1187196"/>
                  </a:lnTo>
                  <a:lnTo>
                    <a:pt x="2471547" y="1179449"/>
                  </a:lnTo>
                  <a:close/>
                </a:path>
                <a:path w="6172200" h="1781175">
                  <a:moveTo>
                    <a:pt x="1583182" y="1179449"/>
                  </a:moveTo>
                  <a:lnTo>
                    <a:pt x="1563877" y="1179449"/>
                  </a:lnTo>
                  <a:lnTo>
                    <a:pt x="1556130" y="1187196"/>
                  </a:lnTo>
                  <a:lnTo>
                    <a:pt x="1556130" y="1206373"/>
                  </a:lnTo>
                  <a:lnTo>
                    <a:pt x="1563877" y="1214120"/>
                  </a:lnTo>
                  <a:lnTo>
                    <a:pt x="1583182" y="1214120"/>
                  </a:lnTo>
                  <a:lnTo>
                    <a:pt x="1590928" y="1206373"/>
                  </a:lnTo>
                  <a:lnTo>
                    <a:pt x="1590928" y="1187196"/>
                  </a:lnTo>
                  <a:lnTo>
                    <a:pt x="1583182" y="1179449"/>
                  </a:lnTo>
                  <a:close/>
                </a:path>
                <a:path w="6172200" h="1781175">
                  <a:moveTo>
                    <a:pt x="4892802" y="1167764"/>
                  </a:moveTo>
                  <a:lnTo>
                    <a:pt x="4873498" y="1167764"/>
                  </a:lnTo>
                  <a:lnTo>
                    <a:pt x="4865751" y="1175639"/>
                  </a:lnTo>
                  <a:lnTo>
                    <a:pt x="4865751" y="1194815"/>
                  </a:lnTo>
                  <a:lnTo>
                    <a:pt x="4873498" y="1202563"/>
                  </a:lnTo>
                  <a:lnTo>
                    <a:pt x="4892802" y="1202563"/>
                  </a:lnTo>
                  <a:lnTo>
                    <a:pt x="4900549" y="1194815"/>
                  </a:lnTo>
                  <a:lnTo>
                    <a:pt x="4900549" y="1175639"/>
                  </a:lnTo>
                  <a:lnTo>
                    <a:pt x="4892802" y="1167764"/>
                  </a:lnTo>
                  <a:close/>
                </a:path>
                <a:path w="6172200" h="1781175">
                  <a:moveTo>
                    <a:pt x="3725672" y="1162050"/>
                  </a:moveTo>
                  <a:lnTo>
                    <a:pt x="3706495" y="1162050"/>
                  </a:lnTo>
                  <a:lnTo>
                    <a:pt x="3698621" y="1169797"/>
                  </a:lnTo>
                  <a:lnTo>
                    <a:pt x="3698621" y="1188974"/>
                  </a:lnTo>
                  <a:lnTo>
                    <a:pt x="3706495" y="1196721"/>
                  </a:lnTo>
                  <a:lnTo>
                    <a:pt x="3725672" y="1196721"/>
                  </a:lnTo>
                  <a:lnTo>
                    <a:pt x="3733546" y="1188974"/>
                  </a:lnTo>
                  <a:lnTo>
                    <a:pt x="3733546" y="1169797"/>
                  </a:lnTo>
                  <a:lnTo>
                    <a:pt x="3725672" y="1162050"/>
                  </a:lnTo>
                  <a:close/>
                </a:path>
                <a:path w="6172200" h="1781175">
                  <a:moveTo>
                    <a:pt x="3493516" y="1162050"/>
                  </a:moveTo>
                  <a:lnTo>
                    <a:pt x="3474211" y="1162050"/>
                  </a:lnTo>
                  <a:lnTo>
                    <a:pt x="3466465" y="1169797"/>
                  </a:lnTo>
                  <a:lnTo>
                    <a:pt x="3466465" y="1188974"/>
                  </a:lnTo>
                  <a:lnTo>
                    <a:pt x="3474211" y="1196721"/>
                  </a:lnTo>
                  <a:lnTo>
                    <a:pt x="3493516" y="1196721"/>
                  </a:lnTo>
                  <a:lnTo>
                    <a:pt x="3501263" y="1188974"/>
                  </a:lnTo>
                  <a:lnTo>
                    <a:pt x="3501263" y="1169797"/>
                  </a:lnTo>
                  <a:lnTo>
                    <a:pt x="3493516" y="1162050"/>
                  </a:lnTo>
                  <a:close/>
                </a:path>
                <a:path w="6172200" h="1781175">
                  <a:moveTo>
                    <a:pt x="590296" y="1156208"/>
                  </a:moveTo>
                  <a:lnTo>
                    <a:pt x="570991" y="1156208"/>
                  </a:lnTo>
                  <a:lnTo>
                    <a:pt x="563245" y="1163954"/>
                  </a:lnTo>
                  <a:lnTo>
                    <a:pt x="563245" y="1183132"/>
                  </a:lnTo>
                  <a:lnTo>
                    <a:pt x="570991" y="1191005"/>
                  </a:lnTo>
                  <a:lnTo>
                    <a:pt x="590296" y="1191005"/>
                  </a:lnTo>
                  <a:lnTo>
                    <a:pt x="598042" y="1183132"/>
                  </a:lnTo>
                  <a:lnTo>
                    <a:pt x="598042" y="1163954"/>
                  </a:lnTo>
                  <a:lnTo>
                    <a:pt x="590296" y="1156208"/>
                  </a:lnTo>
                  <a:close/>
                </a:path>
                <a:path w="6172200" h="1781175">
                  <a:moveTo>
                    <a:pt x="2860548" y="1150492"/>
                  </a:moveTo>
                  <a:lnTo>
                    <a:pt x="2841371" y="1150492"/>
                  </a:lnTo>
                  <a:lnTo>
                    <a:pt x="2833497" y="1158239"/>
                  </a:lnTo>
                  <a:lnTo>
                    <a:pt x="2833497" y="1177416"/>
                  </a:lnTo>
                  <a:lnTo>
                    <a:pt x="2841371" y="1185164"/>
                  </a:lnTo>
                  <a:lnTo>
                    <a:pt x="2860548" y="1185164"/>
                  </a:lnTo>
                  <a:lnTo>
                    <a:pt x="2868422" y="1177416"/>
                  </a:lnTo>
                  <a:lnTo>
                    <a:pt x="2868422" y="1158239"/>
                  </a:lnTo>
                  <a:lnTo>
                    <a:pt x="2860548" y="1150492"/>
                  </a:lnTo>
                  <a:close/>
                </a:path>
                <a:path w="6172200" h="1781175">
                  <a:moveTo>
                    <a:pt x="985138" y="1150492"/>
                  </a:moveTo>
                  <a:lnTo>
                    <a:pt x="965835" y="1150492"/>
                  </a:lnTo>
                  <a:lnTo>
                    <a:pt x="958088" y="1158239"/>
                  </a:lnTo>
                  <a:lnTo>
                    <a:pt x="958088" y="1177416"/>
                  </a:lnTo>
                  <a:lnTo>
                    <a:pt x="965835" y="1185164"/>
                  </a:lnTo>
                  <a:lnTo>
                    <a:pt x="985138" y="1185164"/>
                  </a:lnTo>
                  <a:lnTo>
                    <a:pt x="992886" y="1177416"/>
                  </a:lnTo>
                  <a:lnTo>
                    <a:pt x="992886" y="1158239"/>
                  </a:lnTo>
                  <a:lnTo>
                    <a:pt x="985138" y="1150492"/>
                  </a:lnTo>
                  <a:close/>
                </a:path>
                <a:path w="6172200" h="1781175">
                  <a:moveTo>
                    <a:pt x="4776724" y="1144651"/>
                  </a:moveTo>
                  <a:lnTo>
                    <a:pt x="4757420" y="1144651"/>
                  </a:lnTo>
                  <a:lnTo>
                    <a:pt x="4749673" y="1152398"/>
                  </a:lnTo>
                  <a:lnTo>
                    <a:pt x="4749673" y="1171575"/>
                  </a:lnTo>
                  <a:lnTo>
                    <a:pt x="4757420" y="1179449"/>
                  </a:lnTo>
                  <a:lnTo>
                    <a:pt x="4776724" y="1179449"/>
                  </a:lnTo>
                  <a:lnTo>
                    <a:pt x="4784471" y="1171575"/>
                  </a:lnTo>
                  <a:lnTo>
                    <a:pt x="4784471" y="1152398"/>
                  </a:lnTo>
                  <a:lnTo>
                    <a:pt x="4776724" y="1144651"/>
                  </a:lnTo>
                  <a:close/>
                </a:path>
                <a:path w="6172200" h="1781175">
                  <a:moveTo>
                    <a:pt x="4225035" y="1144651"/>
                  </a:moveTo>
                  <a:lnTo>
                    <a:pt x="4205858" y="1144651"/>
                  </a:lnTo>
                  <a:lnTo>
                    <a:pt x="4197984" y="1152398"/>
                  </a:lnTo>
                  <a:lnTo>
                    <a:pt x="4197984" y="1171575"/>
                  </a:lnTo>
                  <a:lnTo>
                    <a:pt x="4205858" y="1179449"/>
                  </a:lnTo>
                  <a:lnTo>
                    <a:pt x="4225035" y="1179449"/>
                  </a:lnTo>
                  <a:lnTo>
                    <a:pt x="4232909" y="1171575"/>
                  </a:lnTo>
                  <a:lnTo>
                    <a:pt x="4232909" y="1152398"/>
                  </a:lnTo>
                  <a:lnTo>
                    <a:pt x="4225035" y="1144651"/>
                  </a:lnTo>
                  <a:close/>
                </a:path>
                <a:path w="6172200" h="1781175">
                  <a:moveTo>
                    <a:pt x="3121786" y="1144651"/>
                  </a:moveTo>
                  <a:lnTo>
                    <a:pt x="3102609" y="1144651"/>
                  </a:lnTo>
                  <a:lnTo>
                    <a:pt x="3094863" y="1152398"/>
                  </a:lnTo>
                  <a:lnTo>
                    <a:pt x="3094863" y="1171575"/>
                  </a:lnTo>
                  <a:lnTo>
                    <a:pt x="3102609" y="1179449"/>
                  </a:lnTo>
                  <a:lnTo>
                    <a:pt x="3121786" y="1179449"/>
                  </a:lnTo>
                  <a:lnTo>
                    <a:pt x="3129660" y="1171575"/>
                  </a:lnTo>
                  <a:lnTo>
                    <a:pt x="3129660" y="1152398"/>
                  </a:lnTo>
                  <a:lnTo>
                    <a:pt x="3121786" y="1144651"/>
                  </a:lnTo>
                  <a:close/>
                </a:path>
                <a:path w="6172200" h="1781175">
                  <a:moveTo>
                    <a:pt x="694816" y="1144651"/>
                  </a:moveTo>
                  <a:lnTo>
                    <a:pt x="675513" y="1144651"/>
                  </a:lnTo>
                  <a:lnTo>
                    <a:pt x="667765" y="1152398"/>
                  </a:lnTo>
                  <a:lnTo>
                    <a:pt x="667765" y="1171575"/>
                  </a:lnTo>
                  <a:lnTo>
                    <a:pt x="675513" y="1179449"/>
                  </a:lnTo>
                  <a:lnTo>
                    <a:pt x="694816" y="1179449"/>
                  </a:lnTo>
                  <a:lnTo>
                    <a:pt x="702563" y="1171575"/>
                  </a:lnTo>
                  <a:lnTo>
                    <a:pt x="702563" y="1152398"/>
                  </a:lnTo>
                  <a:lnTo>
                    <a:pt x="694816" y="1144651"/>
                  </a:lnTo>
                  <a:close/>
                </a:path>
                <a:path w="6172200" h="1781175">
                  <a:moveTo>
                    <a:pt x="4672203" y="1138936"/>
                  </a:moveTo>
                  <a:lnTo>
                    <a:pt x="4652899" y="1138936"/>
                  </a:lnTo>
                  <a:lnTo>
                    <a:pt x="4645152" y="1146683"/>
                  </a:lnTo>
                  <a:lnTo>
                    <a:pt x="4645152" y="1165860"/>
                  </a:lnTo>
                  <a:lnTo>
                    <a:pt x="4652899" y="1173607"/>
                  </a:lnTo>
                  <a:lnTo>
                    <a:pt x="4672203" y="1173607"/>
                  </a:lnTo>
                  <a:lnTo>
                    <a:pt x="4679950" y="1165860"/>
                  </a:lnTo>
                  <a:lnTo>
                    <a:pt x="4679950" y="1146683"/>
                  </a:lnTo>
                  <a:lnTo>
                    <a:pt x="4672203" y="1138936"/>
                  </a:lnTo>
                  <a:close/>
                </a:path>
                <a:path w="6172200" h="1781175">
                  <a:moveTo>
                    <a:pt x="1246377" y="1127252"/>
                  </a:moveTo>
                  <a:lnTo>
                    <a:pt x="1227201" y="1127252"/>
                  </a:lnTo>
                  <a:lnTo>
                    <a:pt x="1219327" y="1135126"/>
                  </a:lnTo>
                  <a:lnTo>
                    <a:pt x="1219327" y="1154302"/>
                  </a:lnTo>
                  <a:lnTo>
                    <a:pt x="1227201" y="1162050"/>
                  </a:lnTo>
                  <a:lnTo>
                    <a:pt x="1246377" y="1162050"/>
                  </a:lnTo>
                  <a:lnTo>
                    <a:pt x="1254125" y="1154302"/>
                  </a:lnTo>
                  <a:lnTo>
                    <a:pt x="1254125" y="1135126"/>
                  </a:lnTo>
                  <a:lnTo>
                    <a:pt x="1246377" y="1127252"/>
                  </a:lnTo>
                  <a:close/>
                </a:path>
                <a:path w="6172200" h="1781175">
                  <a:moveTo>
                    <a:pt x="3371469" y="1121537"/>
                  </a:moveTo>
                  <a:lnTo>
                    <a:pt x="3352292" y="1121537"/>
                  </a:lnTo>
                  <a:lnTo>
                    <a:pt x="3344545" y="1129284"/>
                  </a:lnTo>
                  <a:lnTo>
                    <a:pt x="3344545" y="1148461"/>
                  </a:lnTo>
                  <a:lnTo>
                    <a:pt x="3352292" y="1156208"/>
                  </a:lnTo>
                  <a:lnTo>
                    <a:pt x="3371469" y="1156208"/>
                  </a:lnTo>
                  <a:lnTo>
                    <a:pt x="3379343" y="1148461"/>
                  </a:lnTo>
                  <a:lnTo>
                    <a:pt x="3379343" y="1129284"/>
                  </a:lnTo>
                  <a:lnTo>
                    <a:pt x="3371469" y="1121537"/>
                  </a:lnTo>
                  <a:close/>
                </a:path>
                <a:path w="6172200" h="1781175">
                  <a:moveTo>
                    <a:pt x="2622550" y="1121537"/>
                  </a:moveTo>
                  <a:lnTo>
                    <a:pt x="2603246" y="1121537"/>
                  </a:lnTo>
                  <a:lnTo>
                    <a:pt x="2595499" y="1129284"/>
                  </a:lnTo>
                  <a:lnTo>
                    <a:pt x="2595499" y="1148461"/>
                  </a:lnTo>
                  <a:lnTo>
                    <a:pt x="2603246" y="1156208"/>
                  </a:lnTo>
                  <a:lnTo>
                    <a:pt x="2622550" y="1156208"/>
                  </a:lnTo>
                  <a:lnTo>
                    <a:pt x="2630297" y="1148461"/>
                  </a:lnTo>
                  <a:lnTo>
                    <a:pt x="2630297" y="1129284"/>
                  </a:lnTo>
                  <a:lnTo>
                    <a:pt x="2622550" y="1121537"/>
                  </a:lnTo>
                  <a:close/>
                </a:path>
                <a:path w="6172200" h="1781175">
                  <a:moveTo>
                    <a:pt x="4358640" y="1115695"/>
                  </a:moveTo>
                  <a:lnTo>
                    <a:pt x="4339335" y="1115695"/>
                  </a:lnTo>
                  <a:lnTo>
                    <a:pt x="4331589" y="1123569"/>
                  </a:lnTo>
                  <a:lnTo>
                    <a:pt x="4331589" y="1142746"/>
                  </a:lnTo>
                  <a:lnTo>
                    <a:pt x="4339335" y="1150492"/>
                  </a:lnTo>
                  <a:lnTo>
                    <a:pt x="4358640" y="1150492"/>
                  </a:lnTo>
                  <a:lnTo>
                    <a:pt x="4366386" y="1142746"/>
                  </a:lnTo>
                  <a:lnTo>
                    <a:pt x="4366386" y="1123569"/>
                  </a:lnTo>
                  <a:lnTo>
                    <a:pt x="4358640" y="1115695"/>
                  </a:lnTo>
                  <a:close/>
                </a:path>
                <a:path w="6172200" h="1781175">
                  <a:moveTo>
                    <a:pt x="4068318" y="1115695"/>
                  </a:moveTo>
                  <a:lnTo>
                    <a:pt x="4049014" y="1115695"/>
                  </a:lnTo>
                  <a:lnTo>
                    <a:pt x="4041267" y="1123569"/>
                  </a:lnTo>
                  <a:lnTo>
                    <a:pt x="4041267" y="1142746"/>
                  </a:lnTo>
                  <a:lnTo>
                    <a:pt x="4049014" y="1150492"/>
                  </a:lnTo>
                  <a:lnTo>
                    <a:pt x="4068318" y="1150492"/>
                  </a:lnTo>
                  <a:lnTo>
                    <a:pt x="4076065" y="1142746"/>
                  </a:lnTo>
                  <a:lnTo>
                    <a:pt x="4076065" y="1123569"/>
                  </a:lnTo>
                  <a:lnTo>
                    <a:pt x="4068318" y="1115695"/>
                  </a:lnTo>
                  <a:close/>
                </a:path>
                <a:path w="6172200" h="1781175">
                  <a:moveTo>
                    <a:pt x="2070862" y="1115695"/>
                  </a:moveTo>
                  <a:lnTo>
                    <a:pt x="2051685" y="1115695"/>
                  </a:lnTo>
                  <a:lnTo>
                    <a:pt x="2043811" y="1123569"/>
                  </a:lnTo>
                  <a:lnTo>
                    <a:pt x="2043811" y="1142746"/>
                  </a:lnTo>
                  <a:lnTo>
                    <a:pt x="2051685" y="1150492"/>
                  </a:lnTo>
                  <a:lnTo>
                    <a:pt x="2070862" y="1150492"/>
                  </a:lnTo>
                  <a:lnTo>
                    <a:pt x="2078736" y="1142746"/>
                  </a:lnTo>
                  <a:lnTo>
                    <a:pt x="2078736" y="1123569"/>
                  </a:lnTo>
                  <a:lnTo>
                    <a:pt x="2070862" y="1115695"/>
                  </a:lnTo>
                  <a:close/>
                </a:path>
                <a:path w="6172200" h="1781175">
                  <a:moveTo>
                    <a:pt x="1797939" y="1115695"/>
                  </a:moveTo>
                  <a:lnTo>
                    <a:pt x="1778762" y="1115695"/>
                  </a:lnTo>
                  <a:lnTo>
                    <a:pt x="1770888" y="1123569"/>
                  </a:lnTo>
                  <a:lnTo>
                    <a:pt x="1770888" y="1142746"/>
                  </a:lnTo>
                  <a:lnTo>
                    <a:pt x="1778762" y="1150492"/>
                  </a:lnTo>
                  <a:lnTo>
                    <a:pt x="1797939" y="1150492"/>
                  </a:lnTo>
                  <a:lnTo>
                    <a:pt x="1805813" y="1142746"/>
                  </a:lnTo>
                  <a:lnTo>
                    <a:pt x="1805813" y="1123569"/>
                  </a:lnTo>
                  <a:lnTo>
                    <a:pt x="1797939" y="1115695"/>
                  </a:lnTo>
                  <a:close/>
                </a:path>
                <a:path w="6172200" h="1781175">
                  <a:moveTo>
                    <a:pt x="3237992" y="1109979"/>
                  </a:moveTo>
                  <a:lnTo>
                    <a:pt x="3218688" y="1109979"/>
                  </a:lnTo>
                  <a:lnTo>
                    <a:pt x="3210941" y="1117727"/>
                  </a:lnTo>
                  <a:lnTo>
                    <a:pt x="3210941" y="1136903"/>
                  </a:lnTo>
                  <a:lnTo>
                    <a:pt x="3218688" y="1144651"/>
                  </a:lnTo>
                  <a:lnTo>
                    <a:pt x="3237992" y="1144651"/>
                  </a:lnTo>
                  <a:lnTo>
                    <a:pt x="3245739" y="1136903"/>
                  </a:lnTo>
                  <a:lnTo>
                    <a:pt x="3245739" y="1117727"/>
                  </a:lnTo>
                  <a:lnTo>
                    <a:pt x="3237992" y="1109979"/>
                  </a:lnTo>
                  <a:close/>
                </a:path>
                <a:path w="6172200" h="1781175">
                  <a:moveTo>
                    <a:pt x="2744470" y="1109979"/>
                  </a:moveTo>
                  <a:lnTo>
                    <a:pt x="2725166" y="1109979"/>
                  </a:lnTo>
                  <a:lnTo>
                    <a:pt x="2717419" y="1117727"/>
                  </a:lnTo>
                  <a:lnTo>
                    <a:pt x="2717419" y="1136903"/>
                  </a:lnTo>
                  <a:lnTo>
                    <a:pt x="2725166" y="1144651"/>
                  </a:lnTo>
                  <a:lnTo>
                    <a:pt x="2744470" y="1144651"/>
                  </a:lnTo>
                  <a:lnTo>
                    <a:pt x="2752216" y="1136903"/>
                  </a:lnTo>
                  <a:lnTo>
                    <a:pt x="2752216" y="1117727"/>
                  </a:lnTo>
                  <a:lnTo>
                    <a:pt x="2744470" y="1109979"/>
                  </a:lnTo>
                  <a:close/>
                </a:path>
                <a:path w="6172200" h="1781175">
                  <a:moveTo>
                    <a:pt x="2187066" y="1109979"/>
                  </a:moveTo>
                  <a:lnTo>
                    <a:pt x="2167763" y="1109979"/>
                  </a:lnTo>
                  <a:lnTo>
                    <a:pt x="2160016" y="1117727"/>
                  </a:lnTo>
                  <a:lnTo>
                    <a:pt x="2160016" y="1136903"/>
                  </a:lnTo>
                  <a:lnTo>
                    <a:pt x="2167763" y="1144651"/>
                  </a:lnTo>
                  <a:lnTo>
                    <a:pt x="2187066" y="1144651"/>
                  </a:lnTo>
                  <a:lnTo>
                    <a:pt x="2194814" y="1136903"/>
                  </a:lnTo>
                  <a:lnTo>
                    <a:pt x="2194814" y="1117727"/>
                  </a:lnTo>
                  <a:lnTo>
                    <a:pt x="2187066" y="1109979"/>
                  </a:lnTo>
                  <a:close/>
                </a:path>
                <a:path w="6172200" h="1781175">
                  <a:moveTo>
                    <a:pt x="1937385" y="1104138"/>
                  </a:moveTo>
                  <a:lnTo>
                    <a:pt x="1918080" y="1104138"/>
                  </a:lnTo>
                  <a:lnTo>
                    <a:pt x="1910334" y="1111885"/>
                  </a:lnTo>
                  <a:lnTo>
                    <a:pt x="1910334" y="1131062"/>
                  </a:lnTo>
                  <a:lnTo>
                    <a:pt x="1918080" y="1138936"/>
                  </a:lnTo>
                  <a:lnTo>
                    <a:pt x="1937385" y="1138936"/>
                  </a:lnTo>
                  <a:lnTo>
                    <a:pt x="1945132" y="1131062"/>
                  </a:lnTo>
                  <a:lnTo>
                    <a:pt x="1945132" y="1111885"/>
                  </a:lnTo>
                  <a:lnTo>
                    <a:pt x="1937385" y="1104138"/>
                  </a:lnTo>
                  <a:close/>
                </a:path>
                <a:path w="6172200" h="1781175">
                  <a:moveTo>
                    <a:pt x="1670303" y="1104138"/>
                  </a:moveTo>
                  <a:lnTo>
                    <a:pt x="1651000" y="1104138"/>
                  </a:lnTo>
                  <a:lnTo>
                    <a:pt x="1643252" y="1111885"/>
                  </a:lnTo>
                  <a:lnTo>
                    <a:pt x="1643252" y="1131062"/>
                  </a:lnTo>
                  <a:lnTo>
                    <a:pt x="1651000" y="1138936"/>
                  </a:lnTo>
                  <a:lnTo>
                    <a:pt x="1670303" y="1138936"/>
                  </a:lnTo>
                  <a:lnTo>
                    <a:pt x="1678051" y="1131062"/>
                  </a:lnTo>
                  <a:lnTo>
                    <a:pt x="1678051" y="1111885"/>
                  </a:lnTo>
                  <a:lnTo>
                    <a:pt x="1670303" y="1104138"/>
                  </a:lnTo>
                  <a:close/>
                </a:path>
                <a:path w="6172200" h="1781175">
                  <a:moveTo>
                    <a:pt x="1101216" y="1104138"/>
                  </a:moveTo>
                  <a:lnTo>
                    <a:pt x="1082039" y="1104138"/>
                  </a:lnTo>
                  <a:lnTo>
                    <a:pt x="1074165" y="1111885"/>
                  </a:lnTo>
                  <a:lnTo>
                    <a:pt x="1074165" y="1131062"/>
                  </a:lnTo>
                  <a:lnTo>
                    <a:pt x="1082039" y="1138936"/>
                  </a:lnTo>
                  <a:lnTo>
                    <a:pt x="1101216" y="1138936"/>
                  </a:lnTo>
                  <a:lnTo>
                    <a:pt x="1108964" y="1131062"/>
                  </a:lnTo>
                  <a:lnTo>
                    <a:pt x="1108964" y="1111885"/>
                  </a:lnTo>
                  <a:lnTo>
                    <a:pt x="1101216" y="1104138"/>
                  </a:lnTo>
                  <a:close/>
                </a:path>
                <a:path w="6172200" h="1781175">
                  <a:moveTo>
                    <a:pt x="491489" y="1098423"/>
                  </a:moveTo>
                  <a:lnTo>
                    <a:pt x="472313" y="1098423"/>
                  </a:lnTo>
                  <a:lnTo>
                    <a:pt x="464565" y="1106170"/>
                  </a:lnTo>
                  <a:lnTo>
                    <a:pt x="464565" y="1125347"/>
                  </a:lnTo>
                  <a:lnTo>
                    <a:pt x="472313" y="1133094"/>
                  </a:lnTo>
                  <a:lnTo>
                    <a:pt x="491489" y="1133094"/>
                  </a:lnTo>
                  <a:lnTo>
                    <a:pt x="499363" y="1125347"/>
                  </a:lnTo>
                  <a:lnTo>
                    <a:pt x="499363" y="1106170"/>
                  </a:lnTo>
                  <a:lnTo>
                    <a:pt x="491489" y="1098423"/>
                  </a:lnTo>
                  <a:close/>
                </a:path>
                <a:path w="6172200" h="1781175">
                  <a:moveTo>
                    <a:pt x="3592195" y="1092580"/>
                  </a:moveTo>
                  <a:lnTo>
                    <a:pt x="3572891" y="1092580"/>
                  </a:lnTo>
                  <a:lnTo>
                    <a:pt x="3565144" y="1100327"/>
                  </a:lnTo>
                  <a:lnTo>
                    <a:pt x="3565144" y="1119504"/>
                  </a:lnTo>
                  <a:lnTo>
                    <a:pt x="3572891" y="1127252"/>
                  </a:lnTo>
                  <a:lnTo>
                    <a:pt x="3592195" y="1127252"/>
                  </a:lnTo>
                  <a:lnTo>
                    <a:pt x="3599942" y="1119504"/>
                  </a:lnTo>
                  <a:lnTo>
                    <a:pt x="3599942" y="1100327"/>
                  </a:lnTo>
                  <a:lnTo>
                    <a:pt x="3592195" y="1092580"/>
                  </a:lnTo>
                  <a:close/>
                </a:path>
                <a:path w="6172200" h="1781175">
                  <a:moveTo>
                    <a:pt x="781812" y="1092580"/>
                  </a:moveTo>
                  <a:lnTo>
                    <a:pt x="762635" y="1092580"/>
                  </a:lnTo>
                  <a:lnTo>
                    <a:pt x="754888" y="1100327"/>
                  </a:lnTo>
                  <a:lnTo>
                    <a:pt x="754888" y="1119504"/>
                  </a:lnTo>
                  <a:lnTo>
                    <a:pt x="762635" y="1127252"/>
                  </a:lnTo>
                  <a:lnTo>
                    <a:pt x="781812" y="1127252"/>
                  </a:lnTo>
                  <a:lnTo>
                    <a:pt x="789686" y="1119504"/>
                  </a:lnTo>
                  <a:lnTo>
                    <a:pt x="789686" y="1100327"/>
                  </a:lnTo>
                  <a:lnTo>
                    <a:pt x="781812" y="1092580"/>
                  </a:lnTo>
                  <a:close/>
                </a:path>
                <a:path w="6172200" h="1781175">
                  <a:moveTo>
                    <a:pt x="381253" y="1092580"/>
                  </a:moveTo>
                  <a:lnTo>
                    <a:pt x="361950" y="1092580"/>
                  </a:lnTo>
                  <a:lnTo>
                    <a:pt x="354202" y="1100327"/>
                  </a:lnTo>
                  <a:lnTo>
                    <a:pt x="354202" y="1119504"/>
                  </a:lnTo>
                  <a:lnTo>
                    <a:pt x="361950" y="1127252"/>
                  </a:lnTo>
                  <a:lnTo>
                    <a:pt x="381253" y="1127252"/>
                  </a:lnTo>
                  <a:lnTo>
                    <a:pt x="389000" y="1119504"/>
                  </a:lnTo>
                  <a:lnTo>
                    <a:pt x="389000" y="1100327"/>
                  </a:lnTo>
                  <a:lnTo>
                    <a:pt x="381253" y="1092580"/>
                  </a:lnTo>
                  <a:close/>
                </a:path>
                <a:path w="6172200" h="1781175">
                  <a:moveTo>
                    <a:pt x="3812794" y="1086865"/>
                  </a:moveTo>
                  <a:lnTo>
                    <a:pt x="3793617" y="1086865"/>
                  </a:lnTo>
                  <a:lnTo>
                    <a:pt x="3785743" y="1094613"/>
                  </a:lnTo>
                  <a:lnTo>
                    <a:pt x="3785743" y="1113789"/>
                  </a:lnTo>
                  <a:lnTo>
                    <a:pt x="3793617" y="1121537"/>
                  </a:lnTo>
                  <a:lnTo>
                    <a:pt x="3812794" y="1121537"/>
                  </a:lnTo>
                  <a:lnTo>
                    <a:pt x="3820668" y="1113789"/>
                  </a:lnTo>
                  <a:lnTo>
                    <a:pt x="3820668" y="1094613"/>
                  </a:lnTo>
                  <a:lnTo>
                    <a:pt x="3812794" y="1086865"/>
                  </a:lnTo>
                  <a:close/>
                </a:path>
                <a:path w="6172200" h="1781175">
                  <a:moveTo>
                    <a:pt x="1472819" y="1086865"/>
                  </a:moveTo>
                  <a:lnTo>
                    <a:pt x="1453641" y="1086865"/>
                  </a:lnTo>
                  <a:lnTo>
                    <a:pt x="1445767" y="1094613"/>
                  </a:lnTo>
                  <a:lnTo>
                    <a:pt x="1445767" y="1113789"/>
                  </a:lnTo>
                  <a:lnTo>
                    <a:pt x="1453641" y="1121537"/>
                  </a:lnTo>
                  <a:lnTo>
                    <a:pt x="1472819" y="1121537"/>
                  </a:lnTo>
                  <a:lnTo>
                    <a:pt x="1480692" y="1113789"/>
                  </a:lnTo>
                  <a:lnTo>
                    <a:pt x="1480692" y="1094613"/>
                  </a:lnTo>
                  <a:lnTo>
                    <a:pt x="1472819" y="1086865"/>
                  </a:lnTo>
                  <a:close/>
                </a:path>
                <a:path w="6172200" h="1781175">
                  <a:moveTo>
                    <a:pt x="4503801" y="1081024"/>
                  </a:moveTo>
                  <a:lnTo>
                    <a:pt x="4484497" y="1081024"/>
                  </a:lnTo>
                  <a:lnTo>
                    <a:pt x="4476750" y="1088771"/>
                  </a:lnTo>
                  <a:lnTo>
                    <a:pt x="4476750" y="1107948"/>
                  </a:lnTo>
                  <a:lnTo>
                    <a:pt x="4484497" y="1115695"/>
                  </a:lnTo>
                  <a:lnTo>
                    <a:pt x="4503801" y="1115695"/>
                  </a:lnTo>
                  <a:lnTo>
                    <a:pt x="4511548" y="1107948"/>
                  </a:lnTo>
                  <a:lnTo>
                    <a:pt x="4511548" y="1088771"/>
                  </a:lnTo>
                  <a:lnTo>
                    <a:pt x="4503801" y="1081024"/>
                  </a:lnTo>
                  <a:close/>
                </a:path>
                <a:path w="6172200" h="1781175">
                  <a:moveTo>
                    <a:pt x="3946398" y="1081024"/>
                  </a:moveTo>
                  <a:lnTo>
                    <a:pt x="3927094" y="1081024"/>
                  </a:lnTo>
                  <a:lnTo>
                    <a:pt x="3919347" y="1088771"/>
                  </a:lnTo>
                  <a:lnTo>
                    <a:pt x="3919347" y="1107948"/>
                  </a:lnTo>
                  <a:lnTo>
                    <a:pt x="3927094" y="1115695"/>
                  </a:lnTo>
                  <a:lnTo>
                    <a:pt x="3946398" y="1115695"/>
                  </a:lnTo>
                  <a:lnTo>
                    <a:pt x="3954145" y="1107948"/>
                  </a:lnTo>
                  <a:lnTo>
                    <a:pt x="3954145" y="1088771"/>
                  </a:lnTo>
                  <a:lnTo>
                    <a:pt x="3946398" y="1081024"/>
                  </a:lnTo>
                  <a:close/>
                </a:path>
                <a:path w="6172200" h="1781175">
                  <a:moveTo>
                    <a:pt x="2401824" y="1081024"/>
                  </a:moveTo>
                  <a:lnTo>
                    <a:pt x="2382647" y="1081024"/>
                  </a:lnTo>
                  <a:lnTo>
                    <a:pt x="2374773" y="1088771"/>
                  </a:lnTo>
                  <a:lnTo>
                    <a:pt x="2374773" y="1107948"/>
                  </a:lnTo>
                  <a:lnTo>
                    <a:pt x="2382647" y="1115695"/>
                  </a:lnTo>
                  <a:lnTo>
                    <a:pt x="2401824" y="1115695"/>
                  </a:lnTo>
                  <a:lnTo>
                    <a:pt x="2409698" y="1107948"/>
                  </a:lnTo>
                  <a:lnTo>
                    <a:pt x="2409698" y="1088771"/>
                  </a:lnTo>
                  <a:lnTo>
                    <a:pt x="2401824" y="1081024"/>
                  </a:lnTo>
                  <a:close/>
                </a:path>
                <a:path w="6172200" h="1781175">
                  <a:moveTo>
                    <a:pt x="1356740" y="1081024"/>
                  </a:moveTo>
                  <a:lnTo>
                    <a:pt x="1337437" y="1081024"/>
                  </a:lnTo>
                  <a:lnTo>
                    <a:pt x="1329689" y="1088771"/>
                  </a:lnTo>
                  <a:lnTo>
                    <a:pt x="1329689" y="1107948"/>
                  </a:lnTo>
                  <a:lnTo>
                    <a:pt x="1337437" y="1115695"/>
                  </a:lnTo>
                  <a:lnTo>
                    <a:pt x="1356740" y="1115695"/>
                  </a:lnTo>
                  <a:lnTo>
                    <a:pt x="1364488" y="1107948"/>
                  </a:lnTo>
                  <a:lnTo>
                    <a:pt x="1364488" y="1088771"/>
                  </a:lnTo>
                  <a:lnTo>
                    <a:pt x="1356740" y="1081024"/>
                  </a:lnTo>
                  <a:close/>
                </a:path>
                <a:path w="6172200" h="1781175">
                  <a:moveTo>
                    <a:pt x="2965069" y="1075182"/>
                  </a:moveTo>
                  <a:lnTo>
                    <a:pt x="2945891" y="1075182"/>
                  </a:lnTo>
                  <a:lnTo>
                    <a:pt x="2938017" y="1083055"/>
                  </a:lnTo>
                  <a:lnTo>
                    <a:pt x="2938017" y="1102233"/>
                  </a:lnTo>
                  <a:lnTo>
                    <a:pt x="2945891" y="1109979"/>
                  </a:lnTo>
                  <a:lnTo>
                    <a:pt x="2965069" y="1109979"/>
                  </a:lnTo>
                  <a:lnTo>
                    <a:pt x="2972816" y="1102233"/>
                  </a:lnTo>
                  <a:lnTo>
                    <a:pt x="2972816" y="1083055"/>
                  </a:lnTo>
                  <a:lnTo>
                    <a:pt x="2965069" y="1075182"/>
                  </a:lnTo>
                  <a:close/>
                </a:path>
                <a:path w="6172200" h="1781175">
                  <a:moveTo>
                    <a:pt x="4648961" y="1052067"/>
                  </a:moveTo>
                  <a:lnTo>
                    <a:pt x="4629658" y="1052067"/>
                  </a:lnTo>
                  <a:lnTo>
                    <a:pt x="4621910" y="1059814"/>
                  </a:lnTo>
                  <a:lnTo>
                    <a:pt x="4621910" y="1078991"/>
                  </a:lnTo>
                  <a:lnTo>
                    <a:pt x="4629658" y="1086865"/>
                  </a:lnTo>
                  <a:lnTo>
                    <a:pt x="4648961" y="1086865"/>
                  </a:lnTo>
                  <a:lnTo>
                    <a:pt x="4656708" y="1078991"/>
                  </a:lnTo>
                  <a:lnTo>
                    <a:pt x="4656708" y="1059814"/>
                  </a:lnTo>
                  <a:lnTo>
                    <a:pt x="4648961" y="1052067"/>
                  </a:lnTo>
                  <a:close/>
                </a:path>
                <a:path w="6172200" h="1781175">
                  <a:moveTo>
                    <a:pt x="2279904" y="1052067"/>
                  </a:moveTo>
                  <a:lnTo>
                    <a:pt x="2260727" y="1052067"/>
                  </a:lnTo>
                  <a:lnTo>
                    <a:pt x="2252853" y="1059814"/>
                  </a:lnTo>
                  <a:lnTo>
                    <a:pt x="2252853" y="1078991"/>
                  </a:lnTo>
                  <a:lnTo>
                    <a:pt x="2260727" y="1086865"/>
                  </a:lnTo>
                  <a:lnTo>
                    <a:pt x="2279904" y="1086865"/>
                  </a:lnTo>
                  <a:lnTo>
                    <a:pt x="2287778" y="1078991"/>
                  </a:lnTo>
                  <a:lnTo>
                    <a:pt x="2287778" y="1059814"/>
                  </a:lnTo>
                  <a:lnTo>
                    <a:pt x="2279904" y="1052067"/>
                  </a:lnTo>
                  <a:close/>
                </a:path>
                <a:path w="6172200" h="1781175">
                  <a:moveTo>
                    <a:pt x="909574" y="1052067"/>
                  </a:moveTo>
                  <a:lnTo>
                    <a:pt x="890397" y="1052067"/>
                  </a:lnTo>
                  <a:lnTo>
                    <a:pt x="882523" y="1059814"/>
                  </a:lnTo>
                  <a:lnTo>
                    <a:pt x="882523" y="1078991"/>
                  </a:lnTo>
                  <a:lnTo>
                    <a:pt x="890397" y="1086865"/>
                  </a:lnTo>
                  <a:lnTo>
                    <a:pt x="909574" y="1086865"/>
                  </a:lnTo>
                  <a:lnTo>
                    <a:pt x="917448" y="1078991"/>
                  </a:lnTo>
                  <a:lnTo>
                    <a:pt x="917448" y="1059814"/>
                  </a:lnTo>
                  <a:lnTo>
                    <a:pt x="909574" y="1052067"/>
                  </a:lnTo>
                  <a:close/>
                </a:path>
                <a:path w="6172200" h="1781175">
                  <a:moveTo>
                    <a:pt x="4828921" y="1046352"/>
                  </a:moveTo>
                  <a:lnTo>
                    <a:pt x="4809744" y="1046352"/>
                  </a:lnTo>
                  <a:lnTo>
                    <a:pt x="4801870" y="1054100"/>
                  </a:lnTo>
                  <a:lnTo>
                    <a:pt x="4801870" y="1073277"/>
                  </a:lnTo>
                  <a:lnTo>
                    <a:pt x="4809744" y="1081024"/>
                  </a:lnTo>
                  <a:lnTo>
                    <a:pt x="4828921" y="1081024"/>
                  </a:lnTo>
                  <a:lnTo>
                    <a:pt x="4836668" y="1073277"/>
                  </a:lnTo>
                  <a:lnTo>
                    <a:pt x="4836668" y="1054100"/>
                  </a:lnTo>
                  <a:lnTo>
                    <a:pt x="4828921" y="1046352"/>
                  </a:lnTo>
                  <a:close/>
                </a:path>
                <a:path w="6172200" h="1781175">
                  <a:moveTo>
                    <a:pt x="3696716" y="1046352"/>
                  </a:moveTo>
                  <a:lnTo>
                    <a:pt x="3677411" y="1046352"/>
                  </a:lnTo>
                  <a:lnTo>
                    <a:pt x="3669665" y="1054100"/>
                  </a:lnTo>
                  <a:lnTo>
                    <a:pt x="3669665" y="1073277"/>
                  </a:lnTo>
                  <a:lnTo>
                    <a:pt x="3677411" y="1081024"/>
                  </a:lnTo>
                  <a:lnTo>
                    <a:pt x="3696716" y="1081024"/>
                  </a:lnTo>
                  <a:lnTo>
                    <a:pt x="3704463" y="1073277"/>
                  </a:lnTo>
                  <a:lnTo>
                    <a:pt x="3704463" y="1054100"/>
                  </a:lnTo>
                  <a:lnTo>
                    <a:pt x="3696716" y="1046352"/>
                  </a:lnTo>
                  <a:close/>
                </a:path>
                <a:path w="6172200" h="1781175">
                  <a:moveTo>
                    <a:pt x="3475990" y="1046352"/>
                  </a:moveTo>
                  <a:lnTo>
                    <a:pt x="3456813" y="1046352"/>
                  </a:lnTo>
                  <a:lnTo>
                    <a:pt x="3448939" y="1054100"/>
                  </a:lnTo>
                  <a:lnTo>
                    <a:pt x="3448939" y="1073277"/>
                  </a:lnTo>
                  <a:lnTo>
                    <a:pt x="3456813" y="1081024"/>
                  </a:lnTo>
                  <a:lnTo>
                    <a:pt x="3475990" y="1081024"/>
                  </a:lnTo>
                  <a:lnTo>
                    <a:pt x="3483864" y="1073277"/>
                  </a:lnTo>
                  <a:lnTo>
                    <a:pt x="3483864" y="1054100"/>
                  </a:lnTo>
                  <a:lnTo>
                    <a:pt x="3475990" y="1046352"/>
                  </a:lnTo>
                  <a:close/>
                </a:path>
                <a:path w="6172200" h="1781175">
                  <a:moveTo>
                    <a:pt x="3069590" y="1046352"/>
                  </a:moveTo>
                  <a:lnTo>
                    <a:pt x="3050413" y="1046352"/>
                  </a:lnTo>
                  <a:lnTo>
                    <a:pt x="3042539" y="1054100"/>
                  </a:lnTo>
                  <a:lnTo>
                    <a:pt x="3042539" y="1073277"/>
                  </a:lnTo>
                  <a:lnTo>
                    <a:pt x="3050413" y="1081024"/>
                  </a:lnTo>
                  <a:lnTo>
                    <a:pt x="3069590" y="1081024"/>
                  </a:lnTo>
                  <a:lnTo>
                    <a:pt x="3077336" y="1073277"/>
                  </a:lnTo>
                  <a:lnTo>
                    <a:pt x="3077336" y="1054100"/>
                  </a:lnTo>
                  <a:lnTo>
                    <a:pt x="3069590" y="1046352"/>
                  </a:lnTo>
                  <a:close/>
                </a:path>
                <a:path w="6172200" h="1781175">
                  <a:moveTo>
                    <a:pt x="2518029" y="1046352"/>
                  </a:moveTo>
                  <a:lnTo>
                    <a:pt x="2498725" y="1046352"/>
                  </a:lnTo>
                  <a:lnTo>
                    <a:pt x="2490978" y="1054100"/>
                  </a:lnTo>
                  <a:lnTo>
                    <a:pt x="2490978" y="1073277"/>
                  </a:lnTo>
                  <a:lnTo>
                    <a:pt x="2498725" y="1081024"/>
                  </a:lnTo>
                  <a:lnTo>
                    <a:pt x="2518029" y="1081024"/>
                  </a:lnTo>
                  <a:lnTo>
                    <a:pt x="2525776" y="1073277"/>
                  </a:lnTo>
                  <a:lnTo>
                    <a:pt x="2525776" y="1054100"/>
                  </a:lnTo>
                  <a:lnTo>
                    <a:pt x="2518029" y="1046352"/>
                  </a:lnTo>
                  <a:close/>
                </a:path>
                <a:path w="6172200" h="1781175">
                  <a:moveTo>
                    <a:pt x="1583182" y="1034669"/>
                  </a:moveTo>
                  <a:lnTo>
                    <a:pt x="1563877" y="1034669"/>
                  </a:lnTo>
                  <a:lnTo>
                    <a:pt x="1556130" y="1042542"/>
                  </a:lnTo>
                  <a:lnTo>
                    <a:pt x="1556130" y="1061720"/>
                  </a:lnTo>
                  <a:lnTo>
                    <a:pt x="1563877" y="1069466"/>
                  </a:lnTo>
                  <a:lnTo>
                    <a:pt x="1583182" y="1069466"/>
                  </a:lnTo>
                  <a:lnTo>
                    <a:pt x="1590928" y="1061720"/>
                  </a:lnTo>
                  <a:lnTo>
                    <a:pt x="1590928" y="1042542"/>
                  </a:lnTo>
                  <a:lnTo>
                    <a:pt x="1583182" y="1034669"/>
                  </a:lnTo>
                  <a:close/>
                </a:path>
                <a:path w="6172200" h="1781175">
                  <a:moveTo>
                    <a:pt x="630936" y="1034669"/>
                  </a:moveTo>
                  <a:lnTo>
                    <a:pt x="611632" y="1034669"/>
                  </a:lnTo>
                  <a:lnTo>
                    <a:pt x="603885" y="1042542"/>
                  </a:lnTo>
                  <a:lnTo>
                    <a:pt x="603885" y="1061720"/>
                  </a:lnTo>
                  <a:lnTo>
                    <a:pt x="611632" y="1069466"/>
                  </a:lnTo>
                  <a:lnTo>
                    <a:pt x="630936" y="1069466"/>
                  </a:lnTo>
                  <a:lnTo>
                    <a:pt x="638683" y="1061720"/>
                  </a:lnTo>
                  <a:lnTo>
                    <a:pt x="638683" y="1042542"/>
                  </a:lnTo>
                  <a:lnTo>
                    <a:pt x="630936" y="1034669"/>
                  </a:lnTo>
                  <a:close/>
                </a:path>
                <a:path w="6172200" h="1781175">
                  <a:moveTo>
                    <a:pt x="2837307" y="1028953"/>
                  </a:moveTo>
                  <a:lnTo>
                    <a:pt x="2818129" y="1028953"/>
                  </a:lnTo>
                  <a:lnTo>
                    <a:pt x="2810255" y="1036701"/>
                  </a:lnTo>
                  <a:lnTo>
                    <a:pt x="2810255" y="1055877"/>
                  </a:lnTo>
                  <a:lnTo>
                    <a:pt x="2818129" y="1063625"/>
                  </a:lnTo>
                  <a:lnTo>
                    <a:pt x="2837307" y="1063625"/>
                  </a:lnTo>
                  <a:lnTo>
                    <a:pt x="2845180" y="1055877"/>
                  </a:lnTo>
                  <a:lnTo>
                    <a:pt x="2845180" y="1036701"/>
                  </a:lnTo>
                  <a:lnTo>
                    <a:pt x="2837307" y="1028953"/>
                  </a:lnTo>
                  <a:close/>
                </a:path>
                <a:path w="6172200" h="1781175">
                  <a:moveTo>
                    <a:pt x="3319272" y="1023112"/>
                  </a:moveTo>
                  <a:lnTo>
                    <a:pt x="3299968" y="1023112"/>
                  </a:lnTo>
                  <a:lnTo>
                    <a:pt x="3292221" y="1030986"/>
                  </a:lnTo>
                  <a:lnTo>
                    <a:pt x="3292221" y="1050163"/>
                  </a:lnTo>
                  <a:lnTo>
                    <a:pt x="3299968" y="1057910"/>
                  </a:lnTo>
                  <a:lnTo>
                    <a:pt x="3319272" y="1057910"/>
                  </a:lnTo>
                  <a:lnTo>
                    <a:pt x="3327019" y="1050163"/>
                  </a:lnTo>
                  <a:lnTo>
                    <a:pt x="3327019" y="1030986"/>
                  </a:lnTo>
                  <a:lnTo>
                    <a:pt x="3319272" y="1023112"/>
                  </a:lnTo>
                  <a:close/>
                </a:path>
                <a:path w="6172200" h="1781175">
                  <a:moveTo>
                    <a:pt x="1217295" y="1023112"/>
                  </a:moveTo>
                  <a:lnTo>
                    <a:pt x="1198117" y="1023112"/>
                  </a:lnTo>
                  <a:lnTo>
                    <a:pt x="1190371" y="1030986"/>
                  </a:lnTo>
                  <a:lnTo>
                    <a:pt x="1190371" y="1050163"/>
                  </a:lnTo>
                  <a:lnTo>
                    <a:pt x="1198117" y="1057910"/>
                  </a:lnTo>
                  <a:lnTo>
                    <a:pt x="1217295" y="1057910"/>
                  </a:lnTo>
                  <a:lnTo>
                    <a:pt x="1225169" y="1050163"/>
                  </a:lnTo>
                  <a:lnTo>
                    <a:pt x="1225169" y="1030986"/>
                  </a:lnTo>
                  <a:lnTo>
                    <a:pt x="1217295" y="1023112"/>
                  </a:lnTo>
                  <a:close/>
                </a:path>
                <a:path w="6172200" h="1781175">
                  <a:moveTo>
                    <a:pt x="1049020" y="1023112"/>
                  </a:moveTo>
                  <a:lnTo>
                    <a:pt x="1029715" y="1023112"/>
                  </a:lnTo>
                  <a:lnTo>
                    <a:pt x="1021969" y="1030986"/>
                  </a:lnTo>
                  <a:lnTo>
                    <a:pt x="1021969" y="1050163"/>
                  </a:lnTo>
                  <a:lnTo>
                    <a:pt x="1029715" y="1057910"/>
                  </a:lnTo>
                  <a:lnTo>
                    <a:pt x="1049020" y="1057910"/>
                  </a:lnTo>
                  <a:lnTo>
                    <a:pt x="1056766" y="1050163"/>
                  </a:lnTo>
                  <a:lnTo>
                    <a:pt x="1056766" y="1030986"/>
                  </a:lnTo>
                  <a:lnTo>
                    <a:pt x="1049020" y="1023112"/>
                  </a:lnTo>
                  <a:close/>
                </a:path>
                <a:path w="6172200" h="1781175">
                  <a:moveTo>
                    <a:pt x="1873503" y="1017397"/>
                  </a:moveTo>
                  <a:lnTo>
                    <a:pt x="1854200" y="1017397"/>
                  </a:lnTo>
                  <a:lnTo>
                    <a:pt x="1846452" y="1025144"/>
                  </a:lnTo>
                  <a:lnTo>
                    <a:pt x="1846452" y="1044321"/>
                  </a:lnTo>
                  <a:lnTo>
                    <a:pt x="1854200" y="1052067"/>
                  </a:lnTo>
                  <a:lnTo>
                    <a:pt x="1873503" y="1052067"/>
                  </a:lnTo>
                  <a:lnTo>
                    <a:pt x="1881251" y="1044321"/>
                  </a:lnTo>
                  <a:lnTo>
                    <a:pt x="1881251" y="1025144"/>
                  </a:lnTo>
                  <a:lnTo>
                    <a:pt x="1873503" y="1017397"/>
                  </a:lnTo>
                  <a:close/>
                </a:path>
                <a:path w="6172200" h="1781175">
                  <a:moveTo>
                    <a:pt x="2628265" y="1005839"/>
                  </a:moveTo>
                  <a:lnTo>
                    <a:pt x="2609088" y="1005839"/>
                  </a:lnTo>
                  <a:lnTo>
                    <a:pt x="2601214" y="1013587"/>
                  </a:lnTo>
                  <a:lnTo>
                    <a:pt x="2601214" y="1032763"/>
                  </a:lnTo>
                  <a:lnTo>
                    <a:pt x="2609088" y="1040511"/>
                  </a:lnTo>
                  <a:lnTo>
                    <a:pt x="2628265" y="1040511"/>
                  </a:lnTo>
                  <a:lnTo>
                    <a:pt x="2636139" y="1032763"/>
                  </a:lnTo>
                  <a:lnTo>
                    <a:pt x="2636139" y="1013587"/>
                  </a:lnTo>
                  <a:lnTo>
                    <a:pt x="2628265" y="1005839"/>
                  </a:lnTo>
                  <a:close/>
                </a:path>
                <a:path w="6172200" h="1781175">
                  <a:moveTo>
                    <a:pt x="1734058" y="1005839"/>
                  </a:moveTo>
                  <a:lnTo>
                    <a:pt x="1714880" y="1005839"/>
                  </a:lnTo>
                  <a:lnTo>
                    <a:pt x="1707134" y="1013587"/>
                  </a:lnTo>
                  <a:lnTo>
                    <a:pt x="1707134" y="1032763"/>
                  </a:lnTo>
                  <a:lnTo>
                    <a:pt x="1714880" y="1040511"/>
                  </a:lnTo>
                  <a:lnTo>
                    <a:pt x="1734058" y="1040511"/>
                  </a:lnTo>
                  <a:lnTo>
                    <a:pt x="1741932" y="1032763"/>
                  </a:lnTo>
                  <a:lnTo>
                    <a:pt x="1741932" y="1013587"/>
                  </a:lnTo>
                  <a:lnTo>
                    <a:pt x="1734058" y="1005839"/>
                  </a:lnTo>
                  <a:close/>
                </a:path>
                <a:path w="6172200" h="1781175">
                  <a:moveTo>
                    <a:pt x="3191509" y="999998"/>
                  </a:moveTo>
                  <a:lnTo>
                    <a:pt x="3172332" y="999998"/>
                  </a:lnTo>
                  <a:lnTo>
                    <a:pt x="3164458" y="1007745"/>
                  </a:lnTo>
                  <a:lnTo>
                    <a:pt x="3164458" y="1026922"/>
                  </a:lnTo>
                  <a:lnTo>
                    <a:pt x="3172332" y="1034669"/>
                  </a:lnTo>
                  <a:lnTo>
                    <a:pt x="3191509" y="1034669"/>
                  </a:lnTo>
                  <a:lnTo>
                    <a:pt x="3199383" y="1026922"/>
                  </a:lnTo>
                  <a:lnTo>
                    <a:pt x="3199383" y="1007745"/>
                  </a:lnTo>
                  <a:lnTo>
                    <a:pt x="3191509" y="999998"/>
                  </a:lnTo>
                  <a:close/>
                </a:path>
                <a:path w="6172200" h="1781175">
                  <a:moveTo>
                    <a:pt x="2134742" y="999998"/>
                  </a:moveTo>
                  <a:lnTo>
                    <a:pt x="2115566" y="999998"/>
                  </a:lnTo>
                  <a:lnTo>
                    <a:pt x="2107691" y="1007745"/>
                  </a:lnTo>
                  <a:lnTo>
                    <a:pt x="2107691" y="1026922"/>
                  </a:lnTo>
                  <a:lnTo>
                    <a:pt x="2115566" y="1034669"/>
                  </a:lnTo>
                  <a:lnTo>
                    <a:pt x="2134742" y="1034669"/>
                  </a:lnTo>
                  <a:lnTo>
                    <a:pt x="2142616" y="1026922"/>
                  </a:lnTo>
                  <a:lnTo>
                    <a:pt x="2142616" y="1007745"/>
                  </a:lnTo>
                  <a:lnTo>
                    <a:pt x="2134742" y="999998"/>
                  </a:lnTo>
                  <a:close/>
                </a:path>
                <a:path w="6172200" h="1781175">
                  <a:moveTo>
                    <a:pt x="2018664" y="994283"/>
                  </a:moveTo>
                  <a:lnTo>
                    <a:pt x="1999361" y="994283"/>
                  </a:lnTo>
                  <a:lnTo>
                    <a:pt x="1991614" y="1002029"/>
                  </a:lnTo>
                  <a:lnTo>
                    <a:pt x="1991614" y="1021207"/>
                  </a:lnTo>
                  <a:lnTo>
                    <a:pt x="1999361" y="1028953"/>
                  </a:lnTo>
                  <a:lnTo>
                    <a:pt x="2018664" y="1028953"/>
                  </a:lnTo>
                  <a:lnTo>
                    <a:pt x="2026412" y="1021207"/>
                  </a:lnTo>
                  <a:lnTo>
                    <a:pt x="2026412" y="1002029"/>
                  </a:lnTo>
                  <a:lnTo>
                    <a:pt x="2018664" y="994283"/>
                  </a:lnTo>
                  <a:close/>
                </a:path>
                <a:path w="6172200" h="1781175">
                  <a:moveTo>
                    <a:pt x="3859276" y="988440"/>
                  </a:moveTo>
                  <a:lnTo>
                    <a:pt x="3839972" y="988440"/>
                  </a:lnTo>
                  <a:lnTo>
                    <a:pt x="3832225" y="996188"/>
                  </a:lnTo>
                  <a:lnTo>
                    <a:pt x="3832225" y="1015364"/>
                  </a:lnTo>
                  <a:lnTo>
                    <a:pt x="3839972" y="1023112"/>
                  </a:lnTo>
                  <a:lnTo>
                    <a:pt x="3859276" y="1023112"/>
                  </a:lnTo>
                  <a:lnTo>
                    <a:pt x="3867023" y="1015364"/>
                  </a:lnTo>
                  <a:lnTo>
                    <a:pt x="3867023" y="996188"/>
                  </a:lnTo>
                  <a:lnTo>
                    <a:pt x="3859276" y="988440"/>
                  </a:lnTo>
                  <a:close/>
                </a:path>
                <a:path w="6172200" h="1781175">
                  <a:moveTo>
                    <a:pt x="796036" y="982599"/>
                  </a:moveTo>
                  <a:lnTo>
                    <a:pt x="783209" y="982599"/>
                  </a:lnTo>
                  <a:lnTo>
                    <a:pt x="778001" y="987805"/>
                  </a:lnTo>
                  <a:lnTo>
                    <a:pt x="778001" y="1000633"/>
                  </a:lnTo>
                  <a:lnTo>
                    <a:pt x="783209" y="1005839"/>
                  </a:lnTo>
                  <a:lnTo>
                    <a:pt x="796036" y="1005839"/>
                  </a:lnTo>
                  <a:lnTo>
                    <a:pt x="801242" y="1000633"/>
                  </a:lnTo>
                  <a:lnTo>
                    <a:pt x="801242" y="987805"/>
                  </a:lnTo>
                  <a:lnTo>
                    <a:pt x="796036" y="982599"/>
                  </a:lnTo>
                  <a:close/>
                </a:path>
                <a:path w="6172200" h="1781175">
                  <a:moveTo>
                    <a:pt x="2732786" y="976884"/>
                  </a:moveTo>
                  <a:lnTo>
                    <a:pt x="2713609" y="976884"/>
                  </a:lnTo>
                  <a:lnTo>
                    <a:pt x="2705735" y="984630"/>
                  </a:lnTo>
                  <a:lnTo>
                    <a:pt x="2705735" y="1003808"/>
                  </a:lnTo>
                  <a:lnTo>
                    <a:pt x="2713609" y="1011554"/>
                  </a:lnTo>
                  <a:lnTo>
                    <a:pt x="2732786" y="1011554"/>
                  </a:lnTo>
                  <a:lnTo>
                    <a:pt x="2740660" y="1003808"/>
                  </a:lnTo>
                  <a:lnTo>
                    <a:pt x="2740660" y="984630"/>
                  </a:lnTo>
                  <a:lnTo>
                    <a:pt x="2732786" y="976884"/>
                  </a:lnTo>
                  <a:close/>
                </a:path>
                <a:path w="6172200" h="1781175">
                  <a:moveTo>
                    <a:pt x="2372867" y="976884"/>
                  </a:moveTo>
                  <a:lnTo>
                    <a:pt x="2353564" y="976884"/>
                  </a:lnTo>
                  <a:lnTo>
                    <a:pt x="2345816" y="984630"/>
                  </a:lnTo>
                  <a:lnTo>
                    <a:pt x="2345816" y="1003808"/>
                  </a:lnTo>
                  <a:lnTo>
                    <a:pt x="2353564" y="1011554"/>
                  </a:lnTo>
                  <a:lnTo>
                    <a:pt x="2372867" y="1011554"/>
                  </a:lnTo>
                  <a:lnTo>
                    <a:pt x="2380615" y="1003808"/>
                  </a:lnTo>
                  <a:lnTo>
                    <a:pt x="2380615" y="984630"/>
                  </a:lnTo>
                  <a:lnTo>
                    <a:pt x="2372867" y="976884"/>
                  </a:lnTo>
                  <a:close/>
                </a:path>
                <a:path w="6172200" h="1781175">
                  <a:moveTo>
                    <a:pt x="416051" y="976884"/>
                  </a:moveTo>
                  <a:lnTo>
                    <a:pt x="396875" y="976884"/>
                  </a:lnTo>
                  <a:lnTo>
                    <a:pt x="389000" y="984630"/>
                  </a:lnTo>
                  <a:lnTo>
                    <a:pt x="389000" y="1003808"/>
                  </a:lnTo>
                  <a:lnTo>
                    <a:pt x="396875" y="1011554"/>
                  </a:lnTo>
                  <a:lnTo>
                    <a:pt x="416051" y="1011554"/>
                  </a:lnTo>
                  <a:lnTo>
                    <a:pt x="423925" y="1003808"/>
                  </a:lnTo>
                  <a:lnTo>
                    <a:pt x="423925" y="984630"/>
                  </a:lnTo>
                  <a:lnTo>
                    <a:pt x="416051" y="976884"/>
                  </a:lnTo>
                  <a:close/>
                </a:path>
                <a:path w="6172200" h="1781175">
                  <a:moveTo>
                    <a:pt x="1478661" y="971041"/>
                  </a:moveTo>
                  <a:lnTo>
                    <a:pt x="1459357" y="971041"/>
                  </a:lnTo>
                  <a:lnTo>
                    <a:pt x="1451610" y="978788"/>
                  </a:lnTo>
                  <a:lnTo>
                    <a:pt x="1451610" y="997965"/>
                  </a:lnTo>
                  <a:lnTo>
                    <a:pt x="1459357" y="1005839"/>
                  </a:lnTo>
                  <a:lnTo>
                    <a:pt x="1478661" y="1005839"/>
                  </a:lnTo>
                  <a:lnTo>
                    <a:pt x="1486408" y="997965"/>
                  </a:lnTo>
                  <a:lnTo>
                    <a:pt x="1486408" y="978788"/>
                  </a:lnTo>
                  <a:lnTo>
                    <a:pt x="1478661" y="971041"/>
                  </a:lnTo>
                  <a:close/>
                </a:path>
                <a:path w="6172200" h="1781175">
                  <a:moveTo>
                    <a:pt x="1350899" y="971041"/>
                  </a:moveTo>
                  <a:lnTo>
                    <a:pt x="1331595" y="971041"/>
                  </a:lnTo>
                  <a:lnTo>
                    <a:pt x="1323848" y="978788"/>
                  </a:lnTo>
                  <a:lnTo>
                    <a:pt x="1323848" y="997965"/>
                  </a:lnTo>
                  <a:lnTo>
                    <a:pt x="1331595" y="1005839"/>
                  </a:lnTo>
                  <a:lnTo>
                    <a:pt x="1350899" y="1005839"/>
                  </a:lnTo>
                  <a:lnTo>
                    <a:pt x="1358646" y="997965"/>
                  </a:lnTo>
                  <a:lnTo>
                    <a:pt x="1358646" y="978788"/>
                  </a:lnTo>
                  <a:lnTo>
                    <a:pt x="1350899" y="971041"/>
                  </a:lnTo>
                  <a:close/>
                </a:path>
                <a:path w="6172200" h="1781175">
                  <a:moveTo>
                    <a:pt x="526414" y="971041"/>
                  </a:moveTo>
                  <a:lnTo>
                    <a:pt x="507111" y="971041"/>
                  </a:lnTo>
                  <a:lnTo>
                    <a:pt x="499363" y="978788"/>
                  </a:lnTo>
                  <a:lnTo>
                    <a:pt x="499363" y="997965"/>
                  </a:lnTo>
                  <a:lnTo>
                    <a:pt x="507111" y="1005839"/>
                  </a:lnTo>
                  <a:lnTo>
                    <a:pt x="526414" y="1005839"/>
                  </a:lnTo>
                  <a:lnTo>
                    <a:pt x="534162" y="997965"/>
                  </a:lnTo>
                  <a:lnTo>
                    <a:pt x="534162" y="978788"/>
                  </a:lnTo>
                  <a:lnTo>
                    <a:pt x="526414" y="971041"/>
                  </a:lnTo>
                  <a:close/>
                </a:path>
                <a:path w="6172200" h="1781175">
                  <a:moveTo>
                    <a:pt x="2924429" y="965326"/>
                  </a:moveTo>
                  <a:lnTo>
                    <a:pt x="2905252" y="965326"/>
                  </a:lnTo>
                  <a:lnTo>
                    <a:pt x="2897378" y="973074"/>
                  </a:lnTo>
                  <a:lnTo>
                    <a:pt x="2897378" y="992251"/>
                  </a:lnTo>
                  <a:lnTo>
                    <a:pt x="2905252" y="999998"/>
                  </a:lnTo>
                  <a:lnTo>
                    <a:pt x="2924429" y="999998"/>
                  </a:lnTo>
                  <a:lnTo>
                    <a:pt x="2932176" y="992251"/>
                  </a:lnTo>
                  <a:lnTo>
                    <a:pt x="2932176" y="973074"/>
                  </a:lnTo>
                  <a:lnTo>
                    <a:pt x="2924429" y="965326"/>
                  </a:lnTo>
                  <a:close/>
                </a:path>
                <a:path w="6172200" h="1781175">
                  <a:moveTo>
                    <a:pt x="294132" y="959485"/>
                  </a:moveTo>
                  <a:lnTo>
                    <a:pt x="274954" y="959485"/>
                  </a:lnTo>
                  <a:lnTo>
                    <a:pt x="267080" y="967232"/>
                  </a:lnTo>
                  <a:lnTo>
                    <a:pt x="267080" y="986409"/>
                  </a:lnTo>
                  <a:lnTo>
                    <a:pt x="274954" y="994283"/>
                  </a:lnTo>
                  <a:lnTo>
                    <a:pt x="294132" y="994283"/>
                  </a:lnTo>
                  <a:lnTo>
                    <a:pt x="301878" y="986409"/>
                  </a:lnTo>
                  <a:lnTo>
                    <a:pt x="301878" y="967232"/>
                  </a:lnTo>
                  <a:lnTo>
                    <a:pt x="294132" y="959485"/>
                  </a:lnTo>
                  <a:close/>
                </a:path>
                <a:path w="6172200" h="1781175">
                  <a:moveTo>
                    <a:pt x="3563111" y="953770"/>
                  </a:moveTo>
                  <a:lnTo>
                    <a:pt x="3543934" y="953770"/>
                  </a:lnTo>
                  <a:lnTo>
                    <a:pt x="3536060" y="961516"/>
                  </a:lnTo>
                  <a:lnTo>
                    <a:pt x="3536060" y="980694"/>
                  </a:lnTo>
                  <a:lnTo>
                    <a:pt x="3543934" y="988440"/>
                  </a:lnTo>
                  <a:lnTo>
                    <a:pt x="3563111" y="988440"/>
                  </a:lnTo>
                  <a:lnTo>
                    <a:pt x="3570985" y="980694"/>
                  </a:lnTo>
                  <a:lnTo>
                    <a:pt x="3570985" y="961516"/>
                  </a:lnTo>
                  <a:lnTo>
                    <a:pt x="3563111" y="953770"/>
                  </a:lnTo>
                  <a:close/>
                </a:path>
                <a:path w="6172200" h="1781175">
                  <a:moveTo>
                    <a:pt x="3435350" y="947927"/>
                  </a:moveTo>
                  <a:lnTo>
                    <a:pt x="3416173" y="947927"/>
                  </a:lnTo>
                  <a:lnTo>
                    <a:pt x="3408299" y="955675"/>
                  </a:lnTo>
                  <a:lnTo>
                    <a:pt x="3408299" y="974851"/>
                  </a:lnTo>
                  <a:lnTo>
                    <a:pt x="3416173" y="982599"/>
                  </a:lnTo>
                  <a:lnTo>
                    <a:pt x="3435350" y="982599"/>
                  </a:lnTo>
                  <a:lnTo>
                    <a:pt x="3443224" y="974851"/>
                  </a:lnTo>
                  <a:lnTo>
                    <a:pt x="3443224" y="955675"/>
                  </a:lnTo>
                  <a:lnTo>
                    <a:pt x="3435350" y="947927"/>
                  </a:lnTo>
                  <a:close/>
                </a:path>
                <a:path w="6172200" h="1781175">
                  <a:moveTo>
                    <a:pt x="694816" y="947927"/>
                  </a:moveTo>
                  <a:lnTo>
                    <a:pt x="675513" y="947927"/>
                  </a:lnTo>
                  <a:lnTo>
                    <a:pt x="667765" y="955675"/>
                  </a:lnTo>
                  <a:lnTo>
                    <a:pt x="667765" y="974851"/>
                  </a:lnTo>
                  <a:lnTo>
                    <a:pt x="675513" y="982599"/>
                  </a:lnTo>
                  <a:lnTo>
                    <a:pt x="694816" y="982599"/>
                  </a:lnTo>
                  <a:lnTo>
                    <a:pt x="702563" y="974851"/>
                  </a:lnTo>
                  <a:lnTo>
                    <a:pt x="702563" y="955675"/>
                  </a:lnTo>
                  <a:lnTo>
                    <a:pt x="694816" y="947927"/>
                  </a:lnTo>
                  <a:close/>
                </a:path>
                <a:path w="6172200" h="1781175">
                  <a:moveTo>
                    <a:pt x="3685031" y="942086"/>
                  </a:moveTo>
                  <a:lnTo>
                    <a:pt x="3665854" y="942086"/>
                  </a:lnTo>
                  <a:lnTo>
                    <a:pt x="3657980" y="949960"/>
                  </a:lnTo>
                  <a:lnTo>
                    <a:pt x="3657980" y="969137"/>
                  </a:lnTo>
                  <a:lnTo>
                    <a:pt x="3665854" y="976884"/>
                  </a:lnTo>
                  <a:lnTo>
                    <a:pt x="3685031" y="976884"/>
                  </a:lnTo>
                  <a:lnTo>
                    <a:pt x="3692905" y="969137"/>
                  </a:lnTo>
                  <a:lnTo>
                    <a:pt x="3692905" y="949960"/>
                  </a:lnTo>
                  <a:lnTo>
                    <a:pt x="3685031" y="942086"/>
                  </a:lnTo>
                  <a:close/>
                </a:path>
                <a:path w="6172200" h="1781175">
                  <a:moveTo>
                    <a:pt x="979297" y="942086"/>
                  </a:moveTo>
                  <a:lnTo>
                    <a:pt x="959992" y="942086"/>
                  </a:lnTo>
                  <a:lnTo>
                    <a:pt x="952246" y="949960"/>
                  </a:lnTo>
                  <a:lnTo>
                    <a:pt x="952246" y="969137"/>
                  </a:lnTo>
                  <a:lnTo>
                    <a:pt x="959992" y="976884"/>
                  </a:lnTo>
                  <a:lnTo>
                    <a:pt x="979297" y="976884"/>
                  </a:lnTo>
                  <a:lnTo>
                    <a:pt x="987044" y="969137"/>
                  </a:lnTo>
                  <a:lnTo>
                    <a:pt x="987044" y="949960"/>
                  </a:lnTo>
                  <a:lnTo>
                    <a:pt x="979297" y="942086"/>
                  </a:lnTo>
                  <a:close/>
                </a:path>
                <a:path w="6172200" h="1781175">
                  <a:moveTo>
                    <a:pt x="3098673" y="936371"/>
                  </a:moveTo>
                  <a:lnTo>
                    <a:pt x="3079369" y="936371"/>
                  </a:lnTo>
                  <a:lnTo>
                    <a:pt x="3071622" y="944117"/>
                  </a:lnTo>
                  <a:lnTo>
                    <a:pt x="3071622" y="963295"/>
                  </a:lnTo>
                  <a:lnTo>
                    <a:pt x="3079369" y="971041"/>
                  </a:lnTo>
                  <a:lnTo>
                    <a:pt x="3098673" y="971041"/>
                  </a:lnTo>
                  <a:lnTo>
                    <a:pt x="3106420" y="963295"/>
                  </a:lnTo>
                  <a:lnTo>
                    <a:pt x="3106420" y="944117"/>
                  </a:lnTo>
                  <a:lnTo>
                    <a:pt x="3098673" y="936371"/>
                  </a:lnTo>
                  <a:close/>
                </a:path>
                <a:path w="6172200" h="1781175">
                  <a:moveTo>
                    <a:pt x="1153540" y="936371"/>
                  </a:moveTo>
                  <a:lnTo>
                    <a:pt x="1134237" y="936371"/>
                  </a:lnTo>
                  <a:lnTo>
                    <a:pt x="1126489" y="944117"/>
                  </a:lnTo>
                  <a:lnTo>
                    <a:pt x="1126489" y="963295"/>
                  </a:lnTo>
                  <a:lnTo>
                    <a:pt x="1134237" y="971041"/>
                  </a:lnTo>
                  <a:lnTo>
                    <a:pt x="1153540" y="971041"/>
                  </a:lnTo>
                  <a:lnTo>
                    <a:pt x="1161288" y="963295"/>
                  </a:lnTo>
                  <a:lnTo>
                    <a:pt x="1161288" y="944117"/>
                  </a:lnTo>
                  <a:lnTo>
                    <a:pt x="1153540" y="936371"/>
                  </a:lnTo>
                  <a:close/>
                </a:path>
                <a:path w="6172200" h="1781175">
                  <a:moveTo>
                    <a:pt x="2204466" y="924813"/>
                  </a:moveTo>
                  <a:lnTo>
                    <a:pt x="2185162" y="924813"/>
                  </a:lnTo>
                  <a:lnTo>
                    <a:pt x="2177415" y="932561"/>
                  </a:lnTo>
                  <a:lnTo>
                    <a:pt x="2177415" y="951738"/>
                  </a:lnTo>
                  <a:lnTo>
                    <a:pt x="2185162" y="959485"/>
                  </a:lnTo>
                  <a:lnTo>
                    <a:pt x="2204466" y="959485"/>
                  </a:lnTo>
                  <a:lnTo>
                    <a:pt x="2212213" y="951738"/>
                  </a:lnTo>
                  <a:lnTo>
                    <a:pt x="2212213" y="932561"/>
                  </a:lnTo>
                  <a:lnTo>
                    <a:pt x="2204466" y="924813"/>
                  </a:lnTo>
                  <a:close/>
                </a:path>
                <a:path w="6172200" h="1781175">
                  <a:moveTo>
                    <a:pt x="1612138" y="924813"/>
                  </a:moveTo>
                  <a:lnTo>
                    <a:pt x="1592961" y="924813"/>
                  </a:lnTo>
                  <a:lnTo>
                    <a:pt x="1585087" y="932561"/>
                  </a:lnTo>
                  <a:lnTo>
                    <a:pt x="1585087" y="951738"/>
                  </a:lnTo>
                  <a:lnTo>
                    <a:pt x="1592961" y="959485"/>
                  </a:lnTo>
                  <a:lnTo>
                    <a:pt x="1612138" y="959485"/>
                  </a:lnTo>
                  <a:lnTo>
                    <a:pt x="1620012" y="951738"/>
                  </a:lnTo>
                  <a:lnTo>
                    <a:pt x="1620012" y="932561"/>
                  </a:lnTo>
                  <a:lnTo>
                    <a:pt x="1612138" y="924813"/>
                  </a:lnTo>
                  <a:close/>
                </a:path>
                <a:path w="6172200" h="1781175">
                  <a:moveTo>
                    <a:pt x="1902460" y="918972"/>
                  </a:moveTo>
                  <a:lnTo>
                    <a:pt x="1883283" y="918972"/>
                  </a:lnTo>
                  <a:lnTo>
                    <a:pt x="1875409" y="926719"/>
                  </a:lnTo>
                  <a:lnTo>
                    <a:pt x="1875409" y="945896"/>
                  </a:lnTo>
                  <a:lnTo>
                    <a:pt x="1883283" y="953770"/>
                  </a:lnTo>
                  <a:lnTo>
                    <a:pt x="1902460" y="953770"/>
                  </a:lnTo>
                  <a:lnTo>
                    <a:pt x="1910334" y="945896"/>
                  </a:lnTo>
                  <a:lnTo>
                    <a:pt x="1910334" y="926719"/>
                  </a:lnTo>
                  <a:lnTo>
                    <a:pt x="1902460" y="918972"/>
                  </a:lnTo>
                  <a:close/>
                </a:path>
                <a:path w="6172200" h="1781175">
                  <a:moveTo>
                    <a:pt x="2552827" y="913257"/>
                  </a:moveTo>
                  <a:lnTo>
                    <a:pt x="2533523" y="913257"/>
                  </a:lnTo>
                  <a:lnTo>
                    <a:pt x="2525776" y="921003"/>
                  </a:lnTo>
                  <a:lnTo>
                    <a:pt x="2525776" y="940180"/>
                  </a:lnTo>
                  <a:lnTo>
                    <a:pt x="2533523" y="947927"/>
                  </a:lnTo>
                  <a:lnTo>
                    <a:pt x="2552827" y="947927"/>
                  </a:lnTo>
                  <a:lnTo>
                    <a:pt x="2560574" y="940180"/>
                  </a:lnTo>
                  <a:lnTo>
                    <a:pt x="2560574" y="921003"/>
                  </a:lnTo>
                  <a:lnTo>
                    <a:pt x="2552827" y="913257"/>
                  </a:lnTo>
                  <a:close/>
                </a:path>
                <a:path w="6172200" h="1781175">
                  <a:moveTo>
                    <a:pt x="1786382" y="913257"/>
                  </a:moveTo>
                  <a:lnTo>
                    <a:pt x="1767077" y="913257"/>
                  </a:lnTo>
                  <a:lnTo>
                    <a:pt x="1759330" y="921003"/>
                  </a:lnTo>
                  <a:lnTo>
                    <a:pt x="1759330" y="940180"/>
                  </a:lnTo>
                  <a:lnTo>
                    <a:pt x="1767077" y="947927"/>
                  </a:lnTo>
                  <a:lnTo>
                    <a:pt x="1786382" y="947927"/>
                  </a:lnTo>
                  <a:lnTo>
                    <a:pt x="1794128" y="940180"/>
                  </a:lnTo>
                  <a:lnTo>
                    <a:pt x="1794128" y="921003"/>
                  </a:lnTo>
                  <a:lnTo>
                    <a:pt x="1786382" y="913257"/>
                  </a:lnTo>
                  <a:close/>
                </a:path>
                <a:path w="6172200" h="1781175">
                  <a:moveTo>
                    <a:pt x="3325114" y="907414"/>
                  </a:moveTo>
                  <a:lnTo>
                    <a:pt x="3305809" y="907414"/>
                  </a:lnTo>
                  <a:lnTo>
                    <a:pt x="3298063" y="915162"/>
                  </a:lnTo>
                  <a:lnTo>
                    <a:pt x="3298063" y="934338"/>
                  </a:lnTo>
                  <a:lnTo>
                    <a:pt x="3305809" y="942086"/>
                  </a:lnTo>
                  <a:lnTo>
                    <a:pt x="3325114" y="942086"/>
                  </a:lnTo>
                  <a:lnTo>
                    <a:pt x="3332860" y="934338"/>
                  </a:lnTo>
                  <a:lnTo>
                    <a:pt x="3332860" y="915162"/>
                  </a:lnTo>
                  <a:lnTo>
                    <a:pt x="3325114" y="907414"/>
                  </a:lnTo>
                  <a:close/>
                </a:path>
                <a:path w="6172200" h="1781175">
                  <a:moveTo>
                    <a:pt x="2454148" y="907414"/>
                  </a:moveTo>
                  <a:lnTo>
                    <a:pt x="2434844" y="907414"/>
                  </a:lnTo>
                  <a:lnTo>
                    <a:pt x="2427097" y="915162"/>
                  </a:lnTo>
                  <a:lnTo>
                    <a:pt x="2427097" y="934338"/>
                  </a:lnTo>
                  <a:lnTo>
                    <a:pt x="2434844" y="942086"/>
                  </a:lnTo>
                  <a:lnTo>
                    <a:pt x="2454148" y="942086"/>
                  </a:lnTo>
                  <a:lnTo>
                    <a:pt x="2461895" y="934338"/>
                  </a:lnTo>
                  <a:lnTo>
                    <a:pt x="2461895" y="915162"/>
                  </a:lnTo>
                  <a:lnTo>
                    <a:pt x="2454148" y="907414"/>
                  </a:lnTo>
                  <a:close/>
                </a:path>
                <a:path w="6172200" h="1781175">
                  <a:moveTo>
                    <a:pt x="868934" y="907414"/>
                  </a:moveTo>
                  <a:lnTo>
                    <a:pt x="849757" y="907414"/>
                  </a:lnTo>
                  <a:lnTo>
                    <a:pt x="841883" y="915162"/>
                  </a:lnTo>
                  <a:lnTo>
                    <a:pt x="841883" y="934338"/>
                  </a:lnTo>
                  <a:lnTo>
                    <a:pt x="849757" y="942086"/>
                  </a:lnTo>
                  <a:lnTo>
                    <a:pt x="868934" y="942086"/>
                  </a:lnTo>
                  <a:lnTo>
                    <a:pt x="876808" y="934338"/>
                  </a:lnTo>
                  <a:lnTo>
                    <a:pt x="876808" y="915162"/>
                  </a:lnTo>
                  <a:lnTo>
                    <a:pt x="868934" y="907414"/>
                  </a:lnTo>
                  <a:close/>
                </a:path>
                <a:path w="6172200" h="1781175">
                  <a:moveTo>
                    <a:pt x="3812794" y="901700"/>
                  </a:moveTo>
                  <a:lnTo>
                    <a:pt x="3793617" y="901700"/>
                  </a:lnTo>
                  <a:lnTo>
                    <a:pt x="3785743" y="909447"/>
                  </a:lnTo>
                  <a:lnTo>
                    <a:pt x="3785743" y="928624"/>
                  </a:lnTo>
                  <a:lnTo>
                    <a:pt x="3793617" y="936371"/>
                  </a:lnTo>
                  <a:lnTo>
                    <a:pt x="3812794" y="936371"/>
                  </a:lnTo>
                  <a:lnTo>
                    <a:pt x="3820668" y="928624"/>
                  </a:lnTo>
                  <a:lnTo>
                    <a:pt x="3820668" y="909447"/>
                  </a:lnTo>
                  <a:lnTo>
                    <a:pt x="3812794" y="901700"/>
                  </a:lnTo>
                  <a:close/>
                </a:path>
                <a:path w="6172200" h="1781175">
                  <a:moveTo>
                    <a:pt x="1269619" y="901700"/>
                  </a:moveTo>
                  <a:lnTo>
                    <a:pt x="1250314" y="901700"/>
                  </a:lnTo>
                  <a:lnTo>
                    <a:pt x="1242567" y="909447"/>
                  </a:lnTo>
                  <a:lnTo>
                    <a:pt x="1242567" y="928624"/>
                  </a:lnTo>
                  <a:lnTo>
                    <a:pt x="1250314" y="936371"/>
                  </a:lnTo>
                  <a:lnTo>
                    <a:pt x="1269619" y="936371"/>
                  </a:lnTo>
                  <a:lnTo>
                    <a:pt x="1277365" y="928624"/>
                  </a:lnTo>
                  <a:lnTo>
                    <a:pt x="1277365" y="909447"/>
                  </a:lnTo>
                  <a:lnTo>
                    <a:pt x="1269619" y="901700"/>
                  </a:lnTo>
                  <a:close/>
                </a:path>
                <a:path w="6172200" h="1781175">
                  <a:moveTo>
                    <a:pt x="590296" y="890015"/>
                  </a:moveTo>
                  <a:lnTo>
                    <a:pt x="570991" y="890015"/>
                  </a:lnTo>
                  <a:lnTo>
                    <a:pt x="563245" y="897889"/>
                  </a:lnTo>
                  <a:lnTo>
                    <a:pt x="563245" y="917066"/>
                  </a:lnTo>
                  <a:lnTo>
                    <a:pt x="570991" y="924813"/>
                  </a:lnTo>
                  <a:lnTo>
                    <a:pt x="590296" y="924813"/>
                  </a:lnTo>
                  <a:lnTo>
                    <a:pt x="598042" y="917066"/>
                  </a:lnTo>
                  <a:lnTo>
                    <a:pt x="598042" y="897889"/>
                  </a:lnTo>
                  <a:lnTo>
                    <a:pt x="590296" y="890015"/>
                  </a:lnTo>
                  <a:close/>
                </a:path>
                <a:path w="6172200" h="1781175">
                  <a:moveTo>
                    <a:pt x="2994152" y="884301"/>
                  </a:moveTo>
                  <a:lnTo>
                    <a:pt x="2974848" y="884301"/>
                  </a:lnTo>
                  <a:lnTo>
                    <a:pt x="2967101" y="892048"/>
                  </a:lnTo>
                  <a:lnTo>
                    <a:pt x="2967101" y="911225"/>
                  </a:lnTo>
                  <a:lnTo>
                    <a:pt x="2974848" y="918972"/>
                  </a:lnTo>
                  <a:lnTo>
                    <a:pt x="2994152" y="918972"/>
                  </a:lnTo>
                  <a:lnTo>
                    <a:pt x="3001899" y="911225"/>
                  </a:lnTo>
                  <a:lnTo>
                    <a:pt x="3001899" y="892048"/>
                  </a:lnTo>
                  <a:lnTo>
                    <a:pt x="2994152" y="884301"/>
                  </a:lnTo>
                  <a:close/>
                </a:path>
                <a:path w="6172200" h="1781175">
                  <a:moveTo>
                    <a:pt x="2796666" y="884301"/>
                  </a:moveTo>
                  <a:lnTo>
                    <a:pt x="2777490" y="884301"/>
                  </a:lnTo>
                  <a:lnTo>
                    <a:pt x="2769616" y="892048"/>
                  </a:lnTo>
                  <a:lnTo>
                    <a:pt x="2769616" y="911225"/>
                  </a:lnTo>
                  <a:lnTo>
                    <a:pt x="2777490" y="918972"/>
                  </a:lnTo>
                  <a:lnTo>
                    <a:pt x="2796666" y="918972"/>
                  </a:lnTo>
                  <a:lnTo>
                    <a:pt x="2804541" y="911225"/>
                  </a:lnTo>
                  <a:lnTo>
                    <a:pt x="2804541" y="892048"/>
                  </a:lnTo>
                  <a:lnTo>
                    <a:pt x="2796666" y="884301"/>
                  </a:lnTo>
                  <a:close/>
                </a:path>
                <a:path w="6172200" h="1781175">
                  <a:moveTo>
                    <a:pt x="2308987" y="884301"/>
                  </a:moveTo>
                  <a:lnTo>
                    <a:pt x="2289683" y="884301"/>
                  </a:lnTo>
                  <a:lnTo>
                    <a:pt x="2281936" y="892048"/>
                  </a:lnTo>
                  <a:lnTo>
                    <a:pt x="2281936" y="911225"/>
                  </a:lnTo>
                  <a:lnTo>
                    <a:pt x="2289683" y="918972"/>
                  </a:lnTo>
                  <a:lnTo>
                    <a:pt x="2308987" y="918972"/>
                  </a:lnTo>
                  <a:lnTo>
                    <a:pt x="2316734" y="911225"/>
                  </a:lnTo>
                  <a:lnTo>
                    <a:pt x="2316734" y="892048"/>
                  </a:lnTo>
                  <a:lnTo>
                    <a:pt x="2308987" y="884301"/>
                  </a:lnTo>
                  <a:close/>
                </a:path>
                <a:path w="6172200" h="1781175">
                  <a:moveTo>
                    <a:pt x="2059304" y="884301"/>
                  </a:moveTo>
                  <a:lnTo>
                    <a:pt x="2040001" y="884301"/>
                  </a:lnTo>
                  <a:lnTo>
                    <a:pt x="2032253" y="892048"/>
                  </a:lnTo>
                  <a:lnTo>
                    <a:pt x="2032253" y="911225"/>
                  </a:lnTo>
                  <a:lnTo>
                    <a:pt x="2040001" y="918972"/>
                  </a:lnTo>
                  <a:lnTo>
                    <a:pt x="2059304" y="918972"/>
                  </a:lnTo>
                  <a:lnTo>
                    <a:pt x="2067052" y="911225"/>
                  </a:lnTo>
                  <a:lnTo>
                    <a:pt x="2067052" y="892048"/>
                  </a:lnTo>
                  <a:lnTo>
                    <a:pt x="2059304" y="884301"/>
                  </a:lnTo>
                  <a:close/>
                </a:path>
                <a:path w="6172200" h="1781175">
                  <a:moveTo>
                    <a:pt x="3226307" y="872744"/>
                  </a:moveTo>
                  <a:lnTo>
                    <a:pt x="3207130" y="872744"/>
                  </a:lnTo>
                  <a:lnTo>
                    <a:pt x="3199383" y="880490"/>
                  </a:lnTo>
                  <a:lnTo>
                    <a:pt x="3199383" y="899667"/>
                  </a:lnTo>
                  <a:lnTo>
                    <a:pt x="3207130" y="907414"/>
                  </a:lnTo>
                  <a:lnTo>
                    <a:pt x="3226307" y="907414"/>
                  </a:lnTo>
                  <a:lnTo>
                    <a:pt x="3234181" y="899667"/>
                  </a:lnTo>
                  <a:lnTo>
                    <a:pt x="3234181" y="880490"/>
                  </a:lnTo>
                  <a:lnTo>
                    <a:pt x="3226307" y="872744"/>
                  </a:lnTo>
                  <a:close/>
                </a:path>
                <a:path w="6172200" h="1781175">
                  <a:moveTo>
                    <a:pt x="1466977" y="866901"/>
                  </a:moveTo>
                  <a:lnTo>
                    <a:pt x="1447800" y="866901"/>
                  </a:lnTo>
                  <a:lnTo>
                    <a:pt x="1439926" y="874649"/>
                  </a:lnTo>
                  <a:lnTo>
                    <a:pt x="1439926" y="893826"/>
                  </a:lnTo>
                  <a:lnTo>
                    <a:pt x="1447800" y="901700"/>
                  </a:lnTo>
                  <a:lnTo>
                    <a:pt x="1466977" y="901700"/>
                  </a:lnTo>
                  <a:lnTo>
                    <a:pt x="1474851" y="893826"/>
                  </a:lnTo>
                  <a:lnTo>
                    <a:pt x="1474851" y="874649"/>
                  </a:lnTo>
                  <a:lnTo>
                    <a:pt x="1466977" y="866901"/>
                  </a:lnTo>
                  <a:close/>
                </a:path>
                <a:path w="6172200" h="1781175">
                  <a:moveTo>
                    <a:pt x="2657348" y="861187"/>
                  </a:moveTo>
                  <a:lnTo>
                    <a:pt x="2638044" y="861187"/>
                  </a:lnTo>
                  <a:lnTo>
                    <a:pt x="2630297" y="868934"/>
                  </a:lnTo>
                  <a:lnTo>
                    <a:pt x="2630297" y="888111"/>
                  </a:lnTo>
                  <a:lnTo>
                    <a:pt x="2638044" y="895858"/>
                  </a:lnTo>
                  <a:lnTo>
                    <a:pt x="2657348" y="895858"/>
                  </a:lnTo>
                  <a:lnTo>
                    <a:pt x="2665095" y="888111"/>
                  </a:lnTo>
                  <a:lnTo>
                    <a:pt x="2665095" y="868934"/>
                  </a:lnTo>
                  <a:lnTo>
                    <a:pt x="2657348" y="861187"/>
                  </a:lnTo>
                  <a:close/>
                </a:path>
                <a:path w="6172200" h="1781175">
                  <a:moveTo>
                    <a:pt x="358013" y="861187"/>
                  </a:moveTo>
                  <a:lnTo>
                    <a:pt x="338709" y="861187"/>
                  </a:lnTo>
                  <a:lnTo>
                    <a:pt x="330962" y="868934"/>
                  </a:lnTo>
                  <a:lnTo>
                    <a:pt x="330962" y="888111"/>
                  </a:lnTo>
                  <a:lnTo>
                    <a:pt x="338709" y="895858"/>
                  </a:lnTo>
                  <a:lnTo>
                    <a:pt x="358013" y="895858"/>
                  </a:lnTo>
                  <a:lnTo>
                    <a:pt x="365760" y="888111"/>
                  </a:lnTo>
                  <a:lnTo>
                    <a:pt x="365760" y="868934"/>
                  </a:lnTo>
                  <a:lnTo>
                    <a:pt x="358013" y="861187"/>
                  </a:lnTo>
                  <a:close/>
                </a:path>
                <a:path w="6172200" h="1781175">
                  <a:moveTo>
                    <a:pt x="1066419" y="855345"/>
                  </a:moveTo>
                  <a:lnTo>
                    <a:pt x="1047114" y="855345"/>
                  </a:lnTo>
                  <a:lnTo>
                    <a:pt x="1039367" y="863091"/>
                  </a:lnTo>
                  <a:lnTo>
                    <a:pt x="1039367" y="882269"/>
                  </a:lnTo>
                  <a:lnTo>
                    <a:pt x="1047114" y="890015"/>
                  </a:lnTo>
                  <a:lnTo>
                    <a:pt x="1066419" y="890015"/>
                  </a:lnTo>
                  <a:lnTo>
                    <a:pt x="1074165" y="882269"/>
                  </a:lnTo>
                  <a:lnTo>
                    <a:pt x="1074165" y="863091"/>
                  </a:lnTo>
                  <a:lnTo>
                    <a:pt x="1066419" y="855345"/>
                  </a:lnTo>
                  <a:close/>
                </a:path>
                <a:path w="6172200" h="1781175">
                  <a:moveTo>
                    <a:pt x="3592195" y="849502"/>
                  </a:moveTo>
                  <a:lnTo>
                    <a:pt x="3572891" y="849502"/>
                  </a:lnTo>
                  <a:lnTo>
                    <a:pt x="3565144" y="857376"/>
                  </a:lnTo>
                  <a:lnTo>
                    <a:pt x="3565144" y="876553"/>
                  </a:lnTo>
                  <a:lnTo>
                    <a:pt x="3572891" y="884301"/>
                  </a:lnTo>
                  <a:lnTo>
                    <a:pt x="3592195" y="884301"/>
                  </a:lnTo>
                  <a:lnTo>
                    <a:pt x="3599942" y="876553"/>
                  </a:lnTo>
                  <a:lnTo>
                    <a:pt x="3599942" y="857376"/>
                  </a:lnTo>
                  <a:lnTo>
                    <a:pt x="3592195" y="849502"/>
                  </a:lnTo>
                  <a:close/>
                </a:path>
                <a:path w="6172200" h="1781175">
                  <a:moveTo>
                    <a:pt x="1693417" y="849502"/>
                  </a:moveTo>
                  <a:lnTo>
                    <a:pt x="1674240" y="849502"/>
                  </a:lnTo>
                  <a:lnTo>
                    <a:pt x="1666494" y="857376"/>
                  </a:lnTo>
                  <a:lnTo>
                    <a:pt x="1666494" y="876553"/>
                  </a:lnTo>
                  <a:lnTo>
                    <a:pt x="1674240" y="884301"/>
                  </a:lnTo>
                  <a:lnTo>
                    <a:pt x="1693417" y="884301"/>
                  </a:lnTo>
                  <a:lnTo>
                    <a:pt x="1701291" y="876553"/>
                  </a:lnTo>
                  <a:lnTo>
                    <a:pt x="1701291" y="857376"/>
                  </a:lnTo>
                  <a:lnTo>
                    <a:pt x="1693417" y="849502"/>
                  </a:lnTo>
                  <a:close/>
                </a:path>
                <a:path w="6172200" h="1781175">
                  <a:moveTo>
                    <a:pt x="741172" y="843788"/>
                  </a:moveTo>
                  <a:lnTo>
                    <a:pt x="721995" y="843788"/>
                  </a:lnTo>
                  <a:lnTo>
                    <a:pt x="714248" y="851535"/>
                  </a:lnTo>
                  <a:lnTo>
                    <a:pt x="714248" y="870712"/>
                  </a:lnTo>
                  <a:lnTo>
                    <a:pt x="721995" y="878459"/>
                  </a:lnTo>
                  <a:lnTo>
                    <a:pt x="741172" y="878459"/>
                  </a:lnTo>
                  <a:lnTo>
                    <a:pt x="749046" y="870712"/>
                  </a:lnTo>
                  <a:lnTo>
                    <a:pt x="749046" y="851535"/>
                  </a:lnTo>
                  <a:lnTo>
                    <a:pt x="741172" y="843788"/>
                  </a:lnTo>
                  <a:close/>
                </a:path>
                <a:path w="6172200" h="1781175">
                  <a:moveTo>
                    <a:pt x="5908929" y="837946"/>
                  </a:moveTo>
                  <a:lnTo>
                    <a:pt x="5889625" y="837946"/>
                  </a:lnTo>
                  <a:lnTo>
                    <a:pt x="5881878" y="845820"/>
                  </a:lnTo>
                  <a:lnTo>
                    <a:pt x="5881878" y="864997"/>
                  </a:lnTo>
                  <a:lnTo>
                    <a:pt x="5889625" y="872744"/>
                  </a:lnTo>
                  <a:lnTo>
                    <a:pt x="5908929" y="872744"/>
                  </a:lnTo>
                  <a:lnTo>
                    <a:pt x="5916676" y="864997"/>
                  </a:lnTo>
                  <a:lnTo>
                    <a:pt x="5916676" y="845820"/>
                  </a:lnTo>
                  <a:lnTo>
                    <a:pt x="5908929" y="837946"/>
                  </a:lnTo>
                  <a:close/>
                </a:path>
                <a:path w="6172200" h="1781175">
                  <a:moveTo>
                    <a:pt x="468375" y="837946"/>
                  </a:moveTo>
                  <a:lnTo>
                    <a:pt x="449072" y="837946"/>
                  </a:lnTo>
                  <a:lnTo>
                    <a:pt x="441325" y="845820"/>
                  </a:lnTo>
                  <a:lnTo>
                    <a:pt x="441325" y="864997"/>
                  </a:lnTo>
                  <a:lnTo>
                    <a:pt x="449072" y="872744"/>
                  </a:lnTo>
                  <a:lnTo>
                    <a:pt x="468375" y="872744"/>
                  </a:lnTo>
                  <a:lnTo>
                    <a:pt x="476123" y="864997"/>
                  </a:lnTo>
                  <a:lnTo>
                    <a:pt x="476123" y="845820"/>
                  </a:lnTo>
                  <a:lnTo>
                    <a:pt x="468375" y="837946"/>
                  </a:lnTo>
                  <a:close/>
                </a:path>
                <a:path w="6172200" h="1781175">
                  <a:moveTo>
                    <a:pt x="3458591" y="832230"/>
                  </a:moveTo>
                  <a:lnTo>
                    <a:pt x="3439414" y="832230"/>
                  </a:lnTo>
                  <a:lnTo>
                    <a:pt x="3431540" y="839977"/>
                  </a:lnTo>
                  <a:lnTo>
                    <a:pt x="3431540" y="859154"/>
                  </a:lnTo>
                  <a:lnTo>
                    <a:pt x="3439414" y="866901"/>
                  </a:lnTo>
                  <a:lnTo>
                    <a:pt x="3458591" y="866901"/>
                  </a:lnTo>
                  <a:lnTo>
                    <a:pt x="3466465" y="859154"/>
                  </a:lnTo>
                  <a:lnTo>
                    <a:pt x="3466465" y="839977"/>
                  </a:lnTo>
                  <a:lnTo>
                    <a:pt x="3458591" y="832230"/>
                  </a:lnTo>
                  <a:close/>
                </a:path>
                <a:path w="6172200" h="1781175">
                  <a:moveTo>
                    <a:pt x="2889630" y="832230"/>
                  </a:moveTo>
                  <a:lnTo>
                    <a:pt x="2870327" y="832230"/>
                  </a:lnTo>
                  <a:lnTo>
                    <a:pt x="2862579" y="839977"/>
                  </a:lnTo>
                  <a:lnTo>
                    <a:pt x="2862579" y="859154"/>
                  </a:lnTo>
                  <a:lnTo>
                    <a:pt x="2870327" y="866901"/>
                  </a:lnTo>
                  <a:lnTo>
                    <a:pt x="2889630" y="866901"/>
                  </a:lnTo>
                  <a:lnTo>
                    <a:pt x="2897378" y="859154"/>
                  </a:lnTo>
                  <a:lnTo>
                    <a:pt x="2897378" y="839977"/>
                  </a:lnTo>
                  <a:lnTo>
                    <a:pt x="2889630" y="832230"/>
                  </a:lnTo>
                  <a:close/>
                </a:path>
                <a:path w="6172200" h="1781175">
                  <a:moveTo>
                    <a:pt x="1954784" y="832230"/>
                  </a:moveTo>
                  <a:lnTo>
                    <a:pt x="1935479" y="832230"/>
                  </a:lnTo>
                  <a:lnTo>
                    <a:pt x="1927733" y="839977"/>
                  </a:lnTo>
                  <a:lnTo>
                    <a:pt x="1927733" y="859154"/>
                  </a:lnTo>
                  <a:lnTo>
                    <a:pt x="1935479" y="866901"/>
                  </a:lnTo>
                  <a:lnTo>
                    <a:pt x="1954784" y="866901"/>
                  </a:lnTo>
                  <a:lnTo>
                    <a:pt x="1962530" y="859154"/>
                  </a:lnTo>
                  <a:lnTo>
                    <a:pt x="1962530" y="839977"/>
                  </a:lnTo>
                  <a:lnTo>
                    <a:pt x="1954784" y="832230"/>
                  </a:lnTo>
                  <a:close/>
                </a:path>
                <a:path w="6172200" h="1781175">
                  <a:moveTo>
                    <a:pt x="3737355" y="826388"/>
                  </a:moveTo>
                  <a:lnTo>
                    <a:pt x="3718052" y="826388"/>
                  </a:lnTo>
                  <a:lnTo>
                    <a:pt x="3710304" y="834136"/>
                  </a:lnTo>
                  <a:lnTo>
                    <a:pt x="3710304" y="853313"/>
                  </a:lnTo>
                  <a:lnTo>
                    <a:pt x="3718052" y="861187"/>
                  </a:lnTo>
                  <a:lnTo>
                    <a:pt x="3737355" y="861187"/>
                  </a:lnTo>
                  <a:lnTo>
                    <a:pt x="3745103" y="853313"/>
                  </a:lnTo>
                  <a:lnTo>
                    <a:pt x="3745103" y="834136"/>
                  </a:lnTo>
                  <a:lnTo>
                    <a:pt x="3737355" y="826388"/>
                  </a:lnTo>
                  <a:close/>
                </a:path>
                <a:path w="6172200" h="1781175">
                  <a:moveTo>
                    <a:pt x="1350899" y="826388"/>
                  </a:moveTo>
                  <a:lnTo>
                    <a:pt x="1331595" y="826388"/>
                  </a:lnTo>
                  <a:lnTo>
                    <a:pt x="1323848" y="834136"/>
                  </a:lnTo>
                  <a:lnTo>
                    <a:pt x="1323848" y="853313"/>
                  </a:lnTo>
                  <a:lnTo>
                    <a:pt x="1331595" y="861187"/>
                  </a:lnTo>
                  <a:lnTo>
                    <a:pt x="1350899" y="861187"/>
                  </a:lnTo>
                  <a:lnTo>
                    <a:pt x="1358646" y="853313"/>
                  </a:lnTo>
                  <a:lnTo>
                    <a:pt x="1358646" y="834136"/>
                  </a:lnTo>
                  <a:lnTo>
                    <a:pt x="1350899" y="826388"/>
                  </a:lnTo>
                  <a:close/>
                </a:path>
                <a:path w="6172200" h="1781175">
                  <a:moveTo>
                    <a:pt x="950213" y="820674"/>
                  </a:moveTo>
                  <a:lnTo>
                    <a:pt x="931037" y="820674"/>
                  </a:lnTo>
                  <a:lnTo>
                    <a:pt x="923163" y="828421"/>
                  </a:lnTo>
                  <a:lnTo>
                    <a:pt x="923163" y="847598"/>
                  </a:lnTo>
                  <a:lnTo>
                    <a:pt x="931037" y="855345"/>
                  </a:lnTo>
                  <a:lnTo>
                    <a:pt x="950213" y="855345"/>
                  </a:lnTo>
                  <a:lnTo>
                    <a:pt x="958088" y="847598"/>
                  </a:lnTo>
                  <a:lnTo>
                    <a:pt x="958088" y="828421"/>
                  </a:lnTo>
                  <a:lnTo>
                    <a:pt x="950213" y="820674"/>
                  </a:lnTo>
                  <a:close/>
                </a:path>
                <a:path w="6172200" h="1781175">
                  <a:moveTo>
                    <a:pt x="230250" y="820674"/>
                  </a:moveTo>
                  <a:lnTo>
                    <a:pt x="211074" y="820674"/>
                  </a:lnTo>
                  <a:lnTo>
                    <a:pt x="203200" y="828421"/>
                  </a:lnTo>
                  <a:lnTo>
                    <a:pt x="203200" y="847598"/>
                  </a:lnTo>
                  <a:lnTo>
                    <a:pt x="211074" y="855345"/>
                  </a:lnTo>
                  <a:lnTo>
                    <a:pt x="230250" y="855345"/>
                  </a:lnTo>
                  <a:lnTo>
                    <a:pt x="238125" y="847598"/>
                  </a:lnTo>
                  <a:lnTo>
                    <a:pt x="238125" y="828421"/>
                  </a:lnTo>
                  <a:lnTo>
                    <a:pt x="230250" y="820674"/>
                  </a:lnTo>
                  <a:close/>
                </a:path>
                <a:path w="6172200" h="1781175">
                  <a:moveTo>
                    <a:pt x="3098673" y="814832"/>
                  </a:moveTo>
                  <a:lnTo>
                    <a:pt x="3079369" y="814832"/>
                  </a:lnTo>
                  <a:lnTo>
                    <a:pt x="3071622" y="822578"/>
                  </a:lnTo>
                  <a:lnTo>
                    <a:pt x="3071622" y="841755"/>
                  </a:lnTo>
                  <a:lnTo>
                    <a:pt x="3079369" y="849502"/>
                  </a:lnTo>
                  <a:lnTo>
                    <a:pt x="3098673" y="849502"/>
                  </a:lnTo>
                  <a:lnTo>
                    <a:pt x="3106420" y="841755"/>
                  </a:lnTo>
                  <a:lnTo>
                    <a:pt x="3106420" y="822578"/>
                  </a:lnTo>
                  <a:lnTo>
                    <a:pt x="3098673" y="814832"/>
                  </a:lnTo>
                  <a:close/>
                </a:path>
                <a:path w="6172200" h="1781175">
                  <a:moveTo>
                    <a:pt x="6019292" y="809116"/>
                  </a:moveTo>
                  <a:lnTo>
                    <a:pt x="5999988" y="809116"/>
                  </a:lnTo>
                  <a:lnTo>
                    <a:pt x="5992241" y="816863"/>
                  </a:lnTo>
                  <a:lnTo>
                    <a:pt x="5992241" y="836040"/>
                  </a:lnTo>
                  <a:lnTo>
                    <a:pt x="5999988" y="843788"/>
                  </a:lnTo>
                  <a:lnTo>
                    <a:pt x="6019292" y="843788"/>
                  </a:lnTo>
                  <a:lnTo>
                    <a:pt x="6027039" y="836040"/>
                  </a:lnTo>
                  <a:lnTo>
                    <a:pt x="6027039" y="816863"/>
                  </a:lnTo>
                  <a:lnTo>
                    <a:pt x="6019292" y="809116"/>
                  </a:lnTo>
                  <a:close/>
                </a:path>
                <a:path w="6172200" h="1781175">
                  <a:moveTo>
                    <a:pt x="5787008" y="803275"/>
                  </a:moveTo>
                  <a:lnTo>
                    <a:pt x="5767705" y="803275"/>
                  </a:lnTo>
                  <a:lnTo>
                    <a:pt x="5759958" y="811022"/>
                  </a:lnTo>
                  <a:lnTo>
                    <a:pt x="5759958" y="830199"/>
                  </a:lnTo>
                  <a:lnTo>
                    <a:pt x="5767705" y="837946"/>
                  </a:lnTo>
                  <a:lnTo>
                    <a:pt x="5787008" y="837946"/>
                  </a:lnTo>
                  <a:lnTo>
                    <a:pt x="5794756" y="830199"/>
                  </a:lnTo>
                  <a:lnTo>
                    <a:pt x="5794756" y="811022"/>
                  </a:lnTo>
                  <a:lnTo>
                    <a:pt x="5787008" y="803275"/>
                  </a:lnTo>
                  <a:close/>
                </a:path>
                <a:path w="6172200" h="1781175">
                  <a:moveTo>
                    <a:pt x="2134742" y="803275"/>
                  </a:moveTo>
                  <a:lnTo>
                    <a:pt x="2115566" y="803275"/>
                  </a:lnTo>
                  <a:lnTo>
                    <a:pt x="2107691" y="811022"/>
                  </a:lnTo>
                  <a:lnTo>
                    <a:pt x="2107691" y="830199"/>
                  </a:lnTo>
                  <a:lnTo>
                    <a:pt x="2115566" y="837946"/>
                  </a:lnTo>
                  <a:lnTo>
                    <a:pt x="2134742" y="837946"/>
                  </a:lnTo>
                  <a:lnTo>
                    <a:pt x="2142616" y="830199"/>
                  </a:lnTo>
                  <a:lnTo>
                    <a:pt x="2142616" y="811022"/>
                  </a:lnTo>
                  <a:lnTo>
                    <a:pt x="2134742" y="803275"/>
                  </a:lnTo>
                  <a:close/>
                </a:path>
                <a:path w="6172200" h="1781175">
                  <a:moveTo>
                    <a:pt x="1577339" y="803275"/>
                  </a:moveTo>
                  <a:lnTo>
                    <a:pt x="1558163" y="803275"/>
                  </a:lnTo>
                  <a:lnTo>
                    <a:pt x="1550289" y="811022"/>
                  </a:lnTo>
                  <a:lnTo>
                    <a:pt x="1550289" y="830199"/>
                  </a:lnTo>
                  <a:lnTo>
                    <a:pt x="1558163" y="837946"/>
                  </a:lnTo>
                  <a:lnTo>
                    <a:pt x="1577339" y="837946"/>
                  </a:lnTo>
                  <a:lnTo>
                    <a:pt x="1585087" y="830199"/>
                  </a:lnTo>
                  <a:lnTo>
                    <a:pt x="1585087" y="811022"/>
                  </a:lnTo>
                  <a:lnTo>
                    <a:pt x="1577339" y="803275"/>
                  </a:lnTo>
                  <a:close/>
                </a:path>
                <a:path w="6172200" h="1781175">
                  <a:moveTo>
                    <a:pt x="1170939" y="803275"/>
                  </a:moveTo>
                  <a:lnTo>
                    <a:pt x="1151636" y="803275"/>
                  </a:lnTo>
                  <a:lnTo>
                    <a:pt x="1143889" y="811022"/>
                  </a:lnTo>
                  <a:lnTo>
                    <a:pt x="1143889" y="830199"/>
                  </a:lnTo>
                  <a:lnTo>
                    <a:pt x="1151636" y="837946"/>
                  </a:lnTo>
                  <a:lnTo>
                    <a:pt x="1170939" y="837946"/>
                  </a:lnTo>
                  <a:lnTo>
                    <a:pt x="1178687" y="830199"/>
                  </a:lnTo>
                  <a:lnTo>
                    <a:pt x="1178687" y="811022"/>
                  </a:lnTo>
                  <a:lnTo>
                    <a:pt x="1170939" y="803275"/>
                  </a:lnTo>
                  <a:close/>
                </a:path>
                <a:path w="6172200" h="1781175">
                  <a:moveTo>
                    <a:pt x="2396109" y="797433"/>
                  </a:moveTo>
                  <a:lnTo>
                    <a:pt x="2376804" y="797433"/>
                  </a:lnTo>
                  <a:lnTo>
                    <a:pt x="2369058" y="805307"/>
                  </a:lnTo>
                  <a:lnTo>
                    <a:pt x="2369058" y="824484"/>
                  </a:lnTo>
                  <a:lnTo>
                    <a:pt x="2376804" y="832230"/>
                  </a:lnTo>
                  <a:lnTo>
                    <a:pt x="2396109" y="832230"/>
                  </a:lnTo>
                  <a:lnTo>
                    <a:pt x="2403855" y="824484"/>
                  </a:lnTo>
                  <a:lnTo>
                    <a:pt x="2403855" y="805307"/>
                  </a:lnTo>
                  <a:lnTo>
                    <a:pt x="2396109" y="797433"/>
                  </a:lnTo>
                  <a:close/>
                </a:path>
                <a:path w="6172200" h="1781175">
                  <a:moveTo>
                    <a:pt x="3342513" y="791717"/>
                  </a:moveTo>
                  <a:lnTo>
                    <a:pt x="3323208" y="791717"/>
                  </a:lnTo>
                  <a:lnTo>
                    <a:pt x="3315461" y="799464"/>
                  </a:lnTo>
                  <a:lnTo>
                    <a:pt x="3315461" y="818641"/>
                  </a:lnTo>
                  <a:lnTo>
                    <a:pt x="3323208" y="826388"/>
                  </a:lnTo>
                  <a:lnTo>
                    <a:pt x="3342513" y="826388"/>
                  </a:lnTo>
                  <a:lnTo>
                    <a:pt x="3350259" y="818641"/>
                  </a:lnTo>
                  <a:lnTo>
                    <a:pt x="3350259" y="799464"/>
                  </a:lnTo>
                  <a:lnTo>
                    <a:pt x="3342513" y="791717"/>
                  </a:lnTo>
                  <a:close/>
                </a:path>
                <a:path w="6172200" h="1781175">
                  <a:moveTo>
                    <a:pt x="1821179" y="791717"/>
                  </a:moveTo>
                  <a:lnTo>
                    <a:pt x="1802002" y="791717"/>
                  </a:lnTo>
                  <a:lnTo>
                    <a:pt x="1794128" y="799464"/>
                  </a:lnTo>
                  <a:lnTo>
                    <a:pt x="1794128" y="818641"/>
                  </a:lnTo>
                  <a:lnTo>
                    <a:pt x="1802002" y="826388"/>
                  </a:lnTo>
                  <a:lnTo>
                    <a:pt x="1821179" y="826388"/>
                  </a:lnTo>
                  <a:lnTo>
                    <a:pt x="1829053" y="818641"/>
                  </a:lnTo>
                  <a:lnTo>
                    <a:pt x="1829053" y="799464"/>
                  </a:lnTo>
                  <a:lnTo>
                    <a:pt x="1821179" y="791717"/>
                  </a:lnTo>
                  <a:close/>
                </a:path>
                <a:path w="6172200" h="1781175">
                  <a:moveTo>
                    <a:pt x="2738628" y="785876"/>
                  </a:moveTo>
                  <a:lnTo>
                    <a:pt x="2719324" y="785876"/>
                  </a:lnTo>
                  <a:lnTo>
                    <a:pt x="2711577" y="793623"/>
                  </a:lnTo>
                  <a:lnTo>
                    <a:pt x="2711577" y="812800"/>
                  </a:lnTo>
                  <a:lnTo>
                    <a:pt x="2719324" y="820674"/>
                  </a:lnTo>
                  <a:lnTo>
                    <a:pt x="2738628" y="820674"/>
                  </a:lnTo>
                  <a:lnTo>
                    <a:pt x="2746375" y="812800"/>
                  </a:lnTo>
                  <a:lnTo>
                    <a:pt x="2746375" y="793623"/>
                  </a:lnTo>
                  <a:lnTo>
                    <a:pt x="2738628" y="785876"/>
                  </a:lnTo>
                  <a:close/>
                </a:path>
                <a:path w="6172200" h="1781175">
                  <a:moveTo>
                    <a:pt x="2518029" y="785876"/>
                  </a:moveTo>
                  <a:lnTo>
                    <a:pt x="2498725" y="785876"/>
                  </a:lnTo>
                  <a:lnTo>
                    <a:pt x="2490978" y="793623"/>
                  </a:lnTo>
                  <a:lnTo>
                    <a:pt x="2490978" y="812800"/>
                  </a:lnTo>
                  <a:lnTo>
                    <a:pt x="2498725" y="820674"/>
                  </a:lnTo>
                  <a:lnTo>
                    <a:pt x="2518029" y="820674"/>
                  </a:lnTo>
                  <a:lnTo>
                    <a:pt x="2525776" y="812800"/>
                  </a:lnTo>
                  <a:lnTo>
                    <a:pt x="2525776" y="793623"/>
                  </a:lnTo>
                  <a:lnTo>
                    <a:pt x="2518029" y="785876"/>
                  </a:lnTo>
                  <a:close/>
                </a:path>
                <a:path w="6172200" h="1781175">
                  <a:moveTo>
                    <a:pt x="2239264" y="785876"/>
                  </a:moveTo>
                  <a:lnTo>
                    <a:pt x="2220087" y="785876"/>
                  </a:lnTo>
                  <a:lnTo>
                    <a:pt x="2212213" y="793623"/>
                  </a:lnTo>
                  <a:lnTo>
                    <a:pt x="2212213" y="812800"/>
                  </a:lnTo>
                  <a:lnTo>
                    <a:pt x="2220087" y="820674"/>
                  </a:lnTo>
                  <a:lnTo>
                    <a:pt x="2239264" y="820674"/>
                  </a:lnTo>
                  <a:lnTo>
                    <a:pt x="2247138" y="812800"/>
                  </a:lnTo>
                  <a:lnTo>
                    <a:pt x="2247138" y="793623"/>
                  </a:lnTo>
                  <a:lnTo>
                    <a:pt x="2239264" y="785876"/>
                  </a:lnTo>
                  <a:close/>
                </a:path>
                <a:path w="6172200" h="1781175">
                  <a:moveTo>
                    <a:pt x="596011" y="785876"/>
                  </a:moveTo>
                  <a:lnTo>
                    <a:pt x="576834" y="785876"/>
                  </a:lnTo>
                  <a:lnTo>
                    <a:pt x="569087" y="793623"/>
                  </a:lnTo>
                  <a:lnTo>
                    <a:pt x="569087" y="812800"/>
                  </a:lnTo>
                  <a:lnTo>
                    <a:pt x="576834" y="820674"/>
                  </a:lnTo>
                  <a:lnTo>
                    <a:pt x="596011" y="820674"/>
                  </a:lnTo>
                  <a:lnTo>
                    <a:pt x="603885" y="812800"/>
                  </a:lnTo>
                  <a:lnTo>
                    <a:pt x="603885" y="793623"/>
                  </a:lnTo>
                  <a:lnTo>
                    <a:pt x="596011" y="785876"/>
                  </a:lnTo>
                  <a:close/>
                </a:path>
                <a:path w="6172200" h="1781175">
                  <a:moveTo>
                    <a:pt x="3191509" y="762762"/>
                  </a:moveTo>
                  <a:lnTo>
                    <a:pt x="3172332" y="762762"/>
                  </a:lnTo>
                  <a:lnTo>
                    <a:pt x="3164458" y="770509"/>
                  </a:lnTo>
                  <a:lnTo>
                    <a:pt x="3164458" y="789686"/>
                  </a:lnTo>
                  <a:lnTo>
                    <a:pt x="3172332" y="797433"/>
                  </a:lnTo>
                  <a:lnTo>
                    <a:pt x="3191509" y="797433"/>
                  </a:lnTo>
                  <a:lnTo>
                    <a:pt x="3199383" y="789686"/>
                  </a:lnTo>
                  <a:lnTo>
                    <a:pt x="3199383" y="770509"/>
                  </a:lnTo>
                  <a:lnTo>
                    <a:pt x="3191509" y="762762"/>
                  </a:lnTo>
                  <a:close/>
                </a:path>
                <a:path w="6172200" h="1781175">
                  <a:moveTo>
                    <a:pt x="839977" y="762762"/>
                  </a:moveTo>
                  <a:lnTo>
                    <a:pt x="820674" y="762762"/>
                  </a:lnTo>
                  <a:lnTo>
                    <a:pt x="812926" y="770509"/>
                  </a:lnTo>
                  <a:lnTo>
                    <a:pt x="812926" y="789686"/>
                  </a:lnTo>
                  <a:lnTo>
                    <a:pt x="820674" y="797433"/>
                  </a:lnTo>
                  <a:lnTo>
                    <a:pt x="839977" y="797433"/>
                  </a:lnTo>
                  <a:lnTo>
                    <a:pt x="847725" y="789686"/>
                  </a:lnTo>
                  <a:lnTo>
                    <a:pt x="847725" y="770509"/>
                  </a:lnTo>
                  <a:lnTo>
                    <a:pt x="839977" y="762762"/>
                  </a:lnTo>
                  <a:close/>
                </a:path>
                <a:path w="6172200" h="1781175">
                  <a:moveTo>
                    <a:pt x="1263777" y="756920"/>
                  </a:moveTo>
                  <a:lnTo>
                    <a:pt x="1244600" y="756920"/>
                  </a:lnTo>
                  <a:lnTo>
                    <a:pt x="1236726" y="764794"/>
                  </a:lnTo>
                  <a:lnTo>
                    <a:pt x="1236726" y="783971"/>
                  </a:lnTo>
                  <a:lnTo>
                    <a:pt x="1244600" y="791717"/>
                  </a:lnTo>
                  <a:lnTo>
                    <a:pt x="1263777" y="791717"/>
                  </a:lnTo>
                  <a:lnTo>
                    <a:pt x="1271651" y="783971"/>
                  </a:lnTo>
                  <a:lnTo>
                    <a:pt x="1271651" y="764794"/>
                  </a:lnTo>
                  <a:lnTo>
                    <a:pt x="1263777" y="756920"/>
                  </a:lnTo>
                  <a:close/>
                </a:path>
                <a:path w="6172200" h="1781175">
                  <a:moveTo>
                    <a:pt x="323214" y="756920"/>
                  </a:moveTo>
                  <a:lnTo>
                    <a:pt x="303911" y="756920"/>
                  </a:lnTo>
                  <a:lnTo>
                    <a:pt x="296163" y="764794"/>
                  </a:lnTo>
                  <a:lnTo>
                    <a:pt x="296163" y="783971"/>
                  </a:lnTo>
                  <a:lnTo>
                    <a:pt x="303911" y="791717"/>
                  </a:lnTo>
                  <a:lnTo>
                    <a:pt x="323214" y="791717"/>
                  </a:lnTo>
                  <a:lnTo>
                    <a:pt x="330962" y="783971"/>
                  </a:lnTo>
                  <a:lnTo>
                    <a:pt x="330962" y="764794"/>
                  </a:lnTo>
                  <a:lnTo>
                    <a:pt x="323214" y="756920"/>
                  </a:lnTo>
                  <a:close/>
                </a:path>
                <a:path w="6172200" h="1781175">
                  <a:moveTo>
                    <a:pt x="3638677" y="751204"/>
                  </a:moveTo>
                  <a:lnTo>
                    <a:pt x="3619373" y="751204"/>
                  </a:lnTo>
                  <a:lnTo>
                    <a:pt x="3611626" y="758951"/>
                  </a:lnTo>
                  <a:lnTo>
                    <a:pt x="3611626" y="778128"/>
                  </a:lnTo>
                  <a:lnTo>
                    <a:pt x="3619373" y="785876"/>
                  </a:lnTo>
                  <a:lnTo>
                    <a:pt x="3638677" y="785876"/>
                  </a:lnTo>
                  <a:lnTo>
                    <a:pt x="3646424" y="778128"/>
                  </a:lnTo>
                  <a:lnTo>
                    <a:pt x="3646424" y="758951"/>
                  </a:lnTo>
                  <a:lnTo>
                    <a:pt x="3638677" y="751204"/>
                  </a:lnTo>
                  <a:close/>
                </a:path>
                <a:path w="6172200" h="1781175">
                  <a:moveTo>
                    <a:pt x="1455420" y="751204"/>
                  </a:moveTo>
                  <a:lnTo>
                    <a:pt x="1436115" y="751204"/>
                  </a:lnTo>
                  <a:lnTo>
                    <a:pt x="1428369" y="758951"/>
                  </a:lnTo>
                  <a:lnTo>
                    <a:pt x="1428369" y="778128"/>
                  </a:lnTo>
                  <a:lnTo>
                    <a:pt x="1436115" y="785876"/>
                  </a:lnTo>
                  <a:lnTo>
                    <a:pt x="1455420" y="785876"/>
                  </a:lnTo>
                  <a:lnTo>
                    <a:pt x="1463166" y="778128"/>
                  </a:lnTo>
                  <a:lnTo>
                    <a:pt x="1463166" y="758951"/>
                  </a:lnTo>
                  <a:lnTo>
                    <a:pt x="1455420" y="751204"/>
                  </a:lnTo>
                  <a:close/>
                </a:path>
                <a:path w="6172200" h="1781175">
                  <a:moveTo>
                    <a:pt x="3510915" y="739648"/>
                  </a:moveTo>
                  <a:lnTo>
                    <a:pt x="3491610" y="739648"/>
                  </a:lnTo>
                  <a:lnTo>
                    <a:pt x="3483864" y="747395"/>
                  </a:lnTo>
                  <a:lnTo>
                    <a:pt x="3483864" y="766572"/>
                  </a:lnTo>
                  <a:lnTo>
                    <a:pt x="3491610" y="774319"/>
                  </a:lnTo>
                  <a:lnTo>
                    <a:pt x="3510915" y="774319"/>
                  </a:lnTo>
                  <a:lnTo>
                    <a:pt x="3518661" y="766572"/>
                  </a:lnTo>
                  <a:lnTo>
                    <a:pt x="3518661" y="747395"/>
                  </a:lnTo>
                  <a:lnTo>
                    <a:pt x="3510915" y="739648"/>
                  </a:lnTo>
                  <a:close/>
                </a:path>
                <a:path w="6172200" h="1781175">
                  <a:moveTo>
                    <a:pt x="3017392" y="739648"/>
                  </a:moveTo>
                  <a:lnTo>
                    <a:pt x="2998089" y="739648"/>
                  </a:lnTo>
                  <a:lnTo>
                    <a:pt x="2990341" y="747395"/>
                  </a:lnTo>
                  <a:lnTo>
                    <a:pt x="2990341" y="766572"/>
                  </a:lnTo>
                  <a:lnTo>
                    <a:pt x="2998089" y="774319"/>
                  </a:lnTo>
                  <a:lnTo>
                    <a:pt x="3017392" y="774319"/>
                  </a:lnTo>
                  <a:lnTo>
                    <a:pt x="3025140" y="766572"/>
                  </a:lnTo>
                  <a:lnTo>
                    <a:pt x="3025140" y="747395"/>
                  </a:lnTo>
                  <a:lnTo>
                    <a:pt x="3017392" y="739648"/>
                  </a:lnTo>
                  <a:close/>
                </a:path>
                <a:path w="6172200" h="1781175">
                  <a:moveTo>
                    <a:pt x="700532" y="739648"/>
                  </a:moveTo>
                  <a:lnTo>
                    <a:pt x="681354" y="739648"/>
                  </a:lnTo>
                  <a:lnTo>
                    <a:pt x="673480" y="747395"/>
                  </a:lnTo>
                  <a:lnTo>
                    <a:pt x="673480" y="766572"/>
                  </a:lnTo>
                  <a:lnTo>
                    <a:pt x="681354" y="774319"/>
                  </a:lnTo>
                  <a:lnTo>
                    <a:pt x="700532" y="774319"/>
                  </a:lnTo>
                  <a:lnTo>
                    <a:pt x="708405" y="766572"/>
                  </a:lnTo>
                  <a:lnTo>
                    <a:pt x="708405" y="747395"/>
                  </a:lnTo>
                  <a:lnTo>
                    <a:pt x="700532" y="739648"/>
                  </a:lnTo>
                  <a:close/>
                </a:path>
                <a:path w="6172200" h="1781175">
                  <a:moveTo>
                    <a:pt x="2895346" y="733805"/>
                  </a:moveTo>
                  <a:lnTo>
                    <a:pt x="2876169" y="733805"/>
                  </a:lnTo>
                  <a:lnTo>
                    <a:pt x="2868295" y="741552"/>
                  </a:lnTo>
                  <a:lnTo>
                    <a:pt x="2868295" y="760729"/>
                  </a:lnTo>
                  <a:lnTo>
                    <a:pt x="2876169" y="768603"/>
                  </a:lnTo>
                  <a:lnTo>
                    <a:pt x="2895346" y="768603"/>
                  </a:lnTo>
                  <a:lnTo>
                    <a:pt x="2903220" y="760729"/>
                  </a:lnTo>
                  <a:lnTo>
                    <a:pt x="2903220" y="741552"/>
                  </a:lnTo>
                  <a:lnTo>
                    <a:pt x="2895346" y="733805"/>
                  </a:lnTo>
                  <a:close/>
                </a:path>
                <a:path w="6172200" h="1781175">
                  <a:moveTo>
                    <a:pt x="1687702" y="733805"/>
                  </a:moveTo>
                  <a:lnTo>
                    <a:pt x="1668399" y="733805"/>
                  </a:lnTo>
                  <a:lnTo>
                    <a:pt x="1660652" y="741552"/>
                  </a:lnTo>
                  <a:lnTo>
                    <a:pt x="1660652" y="760729"/>
                  </a:lnTo>
                  <a:lnTo>
                    <a:pt x="1668399" y="768603"/>
                  </a:lnTo>
                  <a:lnTo>
                    <a:pt x="1687702" y="768603"/>
                  </a:lnTo>
                  <a:lnTo>
                    <a:pt x="1695450" y="760729"/>
                  </a:lnTo>
                  <a:lnTo>
                    <a:pt x="1695450" y="741552"/>
                  </a:lnTo>
                  <a:lnTo>
                    <a:pt x="1687702" y="733805"/>
                  </a:lnTo>
                  <a:close/>
                </a:path>
                <a:path w="6172200" h="1781175">
                  <a:moveTo>
                    <a:pt x="5676646" y="728090"/>
                  </a:moveTo>
                  <a:lnTo>
                    <a:pt x="5657469" y="728090"/>
                  </a:lnTo>
                  <a:lnTo>
                    <a:pt x="5649595" y="735838"/>
                  </a:lnTo>
                  <a:lnTo>
                    <a:pt x="5649595" y="755014"/>
                  </a:lnTo>
                  <a:lnTo>
                    <a:pt x="5657469" y="762762"/>
                  </a:lnTo>
                  <a:lnTo>
                    <a:pt x="5676646" y="762762"/>
                  </a:lnTo>
                  <a:lnTo>
                    <a:pt x="5684520" y="755014"/>
                  </a:lnTo>
                  <a:lnTo>
                    <a:pt x="5684520" y="735838"/>
                  </a:lnTo>
                  <a:lnTo>
                    <a:pt x="5676646" y="728090"/>
                  </a:lnTo>
                  <a:close/>
                </a:path>
                <a:path w="6172200" h="1781175">
                  <a:moveTo>
                    <a:pt x="2605024" y="728090"/>
                  </a:moveTo>
                  <a:lnTo>
                    <a:pt x="2585847" y="728090"/>
                  </a:lnTo>
                  <a:lnTo>
                    <a:pt x="2578100" y="735838"/>
                  </a:lnTo>
                  <a:lnTo>
                    <a:pt x="2578100" y="755014"/>
                  </a:lnTo>
                  <a:lnTo>
                    <a:pt x="2585847" y="762762"/>
                  </a:lnTo>
                  <a:lnTo>
                    <a:pt x="2605024" y="762762"/>
                  </a:lnTo>
                  <a:lnTo>
                    <a:pt x="2612898" y="755014"/>
                  </a:lnTo>
                  <a:lnTo>
                    <a:pt x="2612898" y="735838"/>
                  </a:lnTo>
                  <a:lnTo>
                    <a:pt x="2605024" y="728090"/>
                  </a:lnTo>
                  <a:close/>
                </a:path>
                <a:path w="6172200" h="1781175">
                  <a:moveTo>
                    <a:pt x="1043177" y="728090"/>
                  </a:moveTo>
                  <a:lnTo>
                    <a:pt x="1023874" y="728090"/>
                  </a:lnTo>
                  <a:lnTo>
                    <a:pt x="1016126" y="735838"/>
                  </a:lnTo>
                  <a:lnTo>
                    <a:pt x="1016126" y="755014"/>
                  </a:lnTo>
                  <a:lnTo>
                    <a:pt x="1023874" y="762762"/>
                  </a:lnTo>
                  <a:lnTo>
                    <a:pt x="1043177" y="762762"/>
                  </a:lnTo>
                  <a:lnTo>
                    <a:pt x="1050925" y="755014"/>
                  </a:lnTo>
                  <a:lnTo>
                    <a:pt x="1050925" y="735838"/>
                  </a:lnTo>
                  <a:lnTo>
                    <a:pt x="1043177" y="728090"/>
                  </a:lnTo>
                  <a:close/>
                </a:path>
                <a:path w="6172200" h="1781175">
                  <a:moveTo>
                    <a:pt x="3812794" y="722249"/>
                  </a:moveTo>
                  <a:lnTo>
                    <a:pt x="3793617" y="722249"/>
                  </a:lnTo>
                  <a:lnTo>
                    <a:pt x="3785743" y="729996"/>
                  </a:lnTo>
                  <a:lnTo>
                    <a:pt x="3785743" y="749173"/>
                  </a:lnTo>
                  <a:lnTo>
                    <a:pt x="3793617" y="756920"/>
                  </a:lnTo>
                  <a:lnTo>
                    <a:pt x="3812794" y="756920"/>
                  </a:lnTo>
                  <a:lnTo>
                    <a:pt x="3820668" y="749173"/>
                  </a:lnTo>
                  <a:lnTo>
                    <a:pt x="3820668" y="729996"/>
                  </a:lnTo>
                  <a:lnTo>
                    <a:pt x="3812794" y="722249"/>
                  </a:lnTo>
                  <a:close/>
                </a:path>
                <a:path w="6172200" h="1781175">
                  <a:moveTo>
                    <a:pt x="2053463" y="722249"/>
                  </a:moveTo>
                  <a:lnTo>
                    <a:pt x="2034286" y="722249"/>
                  </a:lnTo>
                  <a:lnTo>
                    <a:pt x="2026412" y="729996"/>
                  </a:lnTo>
                  <a:lnTo>
                    <a:pt x="2026412" y="749173"/>
                  </a:lnTo>
                  <a:lnTo>
                    <a:pt x="2034286" y="756920"/>
                  </a:lnTo>
                  <a:lnTo>
                    <a:pt x="2053463" y="756920"/>
                  </a:lnTo>
                  <a:lnTo>
                    <a:pt x="2061210" y="749173"/>
                  </a:lnTo>
                  <a:lnTo>
                    <a:pt x="2061210" y="729996"/>
                  </a:lnTo>
                  <a:lnTo>
                    <a:pt x="2053463" y="722249"/>
                  </a:lnTo>
                  <a:close/>
                </a:path>
                <a:path w="6172200" h="1781175">
                  <a:moveTo>
                    <a:pt x="1948941" y="722249"/>
                  </a:moveTo>
                  <a:lnTo>
                    <a:pt x="1929764" y="722249"/>
                  </a:lnTo>
                  <a:lnTo>
                    <a:pt x="1921890" y="729996"/>
                  </a:lnTo>
                  <a:lnTo>
                    <a:pt x="1921890" y="749173"/>
                  </a:lnTo>
                  <a:lnTo>
                    <a:pt x="1929764" y="756920"/>
                  </a:lnTo>
                  <a:lnTo>
                    <a:pt x="1948941" y="756920"/>
                  </a:lnTo>
                  <a:lnTo>
                    <a:pt x="1956815" y="749173"/>
                  </a:lnTo>
                  <a:lnTo>
                    <a:pt x="1956815" y="729996"/>
                  </a:lnTo>
                  <a:lnTo>
                    <a:pt x="1948941" y="722249"/>
                  </a:lnTo>
                  <a:close/>
                </a:path>
                <a:path w="6172200" h="1781175">
                  <a:moveTo>
                    <a:pt x="5920485" y="710691"/>
                  </a:moveTo>
                  <a:lnTo>
                    <a:pt x="5901308" y="710691"/>
                  </a:lnTo>
                  <a:lnTo>
                    <a:pt x="5893434" y="718438"/>
                  </a:lnTo>
                  <a:lnTo>
                    <a:pt x="5893434" y="737615"/>
                  </a:lnTo>
                  <a:lnTo>
                    <a:pt x="5901308" y="745363"/>
                  </a:lnTo>
                  <a:lnTo>
                    <a:pt x="5920485" y="745363"/>
                  </a:lnTo>
                  <a:lnTo>
                    <a:pt x="5928359" y="737615"/>
                  </a:lnTo>
                  <a:lnTo>
                    <a:pt x="5928359" y="718438"/>
                  </a:lnTo>
                  <a:lnTo>
                    <a:pt x="5920485" y="710691"/>
                  </a:lnTo>
                  <a:close/>
                </a:path>
                <a:path w="6172200" h="1781175">
                  <a:moveTo>
                    <a:pt x="2326386" y="710691"/>
                  </a:moveTo>
                  <a:lnTo>
                    <a:pt x="2307082" y="710691"/>
                  </a:lnTo>
                  <a:lnTo>
                    <a:pt x="2299335" y="718438"/>
                  </a:lnTo>
                  <a:lnTo>
                    <a:pt x="2299335" y="737615"/>
                  </a:lnTo>
                  <a:lnTo>
                    <a:pt x="2307082" y="745363"/>
                  </a:lnTo>
                  <a:lnTo>
                    <a:pt x="2326386" y="745363"/>
                  </a:lnTo>
                  <a:lnTo>
                    <a:pt x="2334133" y="737615"/>
                  </a:lnTo>
                  <a:lnTo>
                    <a:pt x="2334133" y="718438"/>
                  </a:lnTo>
                  <a:lnTo>
                    <a:pt x="2326386" y="710691"/>
                  </a:lnTo>
                  <a:close/>
                </a:path>
                <a:path w="6172200" h="1781175">
                  <a:moveTo>
                    <a:pt x="514730" y="704850"/>
                  </a:moveTo>
                  <a:lnTo>
                    <a:pt x="495553" y="704850"/>
                  </a:lnTo>
                  <a:lnTo>
                    <a:pt x="487679" y="712724"/>
                  </a:lnTo>
                  <a:lnTo>
                    <a:pt x="487679" y="731901"/>
                  </a:lnTo>
                  <a:lnTo>
                    <a:pt x="495553" y="739648"/>
                  </a:lnTo>
                  <a:lnTo>
                    <a:pt x="514730" y="739648"/>
                  </a:lnTo>
                  <a:lnTo>
                    <a:pt x="522604" y="731901"/>
                  </a:lnTo>
                  <a:lnTo>
                    <a:pt x="522604" y="712724"/>
                  </a:lnTo>
                  <a:lnTo>
                    <a:pt x="514730" y="704850"/>
                  </a:lnTo>
                  <a:close/>
                </a:path>
                <a:path w="6172200" h="1781175">
                  <a:moveTo>
                    <a:pt x="410210" y="704850"/>
                  </a:moveTo>
                  <a:lnTo>
                    <a:pt x="391033" y="704850"/>
                  </a:lnTo>
                  <a:lnTo>
                    <a:pt x="383159" y="712724"/>
                  </a:lnTo>
                  <a:lnTo>
                    <a:pt x="383159" y="731901"/>
                  </a:lnTo>
                  <a:lnTo>
                    <a:pt x="391033" y="739648"/>
                  </a:lnTo>
                  <a:lnTo>
                    <a:pt x="410210" y="739648"/>
                  </a:lnTo>
                  <a:lnTo>
                    <a:pt x="418084" y="731901"/>
                  </a:lnTo>
                  <a:lnTo>
                    <a:pt x="418084" y="712724"/>
                  </a:lnTo>
                  <a:lnTo>
                    <a:pt x="410210" y="704850"/>
                  </a:lnTo>
                  <a:close/>
                </a:path>
                <a:path w="6172200" h="1781175">
                  <a:moveTo>
                    <a:pt x="6036691" y="699135"/>
                  </a:moveTo>
                  <a:lnTo>
                    <a:pt x="6017386" y="699135"/>
                  </a:lnTo>
                  <a:lnTo>
                    <a:pt x="6009640" y="706882"/>
                  </a:lnTo>
                  <a:lnTo>
                    <a:pt x="6009640" y="726059"/>
                  </a:lnTo>
                  <a:lnTo>
                    <a:pt x="6017386" y="733805"/>
                  </a:lnTo>
                  <a:lnTo>
                    <a:pt x="6036691" y="733805"/>
                  </a:lnTo>
                  <a:lnTo>
                    <a:pt x="6044438" y="726059"/>
                  </a:lnTo>
                  <a:lnTo>
                    <a:pt x="6044438" y="706882"/>
                  </a:lnTo>
                  <a:lnTo>
                    <a:pt x="6036691" y="699135"/>
                  </a:lnTo>
                  <a:close/>
                </a:path>
                <a:path w="6172200" h="1781175">
                  <a:moveTo>
                    <a:pt x="938657" y="699135"/>
                  </a:moveTo>
                  <a:lnTo>
                    <a:pt x="919352" y="699135"/>
                  </a:lnTo>
                  <a:lnTo>
                    <a:pt x="911605" y="706882"/>
                  </a:lnTo>
                  <a:lnTo>
                    <a:pt x="911605" y="726059"/>
                  </a:lnTo>
                  <a:lnTo>
                    <a:pt x="919352" y="733805"/>
                  </a:lnTo>
                  <a:lnTo>
                    <a:pt x="938657" y="733805"/>
                  </a:lnTo>
                  <a:lnTo>
                    <a:pt x="946403" y="726059"/>
                  </a:lnTo>
                  <a:lnTo>
                    <a:pt x="946403" y="706882"/>
                  </a:lnTo>
                  <a:lnTo>
                    <a:pt x="938657" y="699135"/>
                  </a:lnTo>
                  <a:close/>
                </a:path>
                <a:path w="6172200" h="1781175">
                  <a:moveTo>
                    <a:pt x="3296030" y="693292"/>
                  </a:moveTo>
                  <a:lnTo>
                    <a:pt x="3276854" y="693292"/>
                  </a:lnTo>
                  <a:lnTo>
                    <a:pt x="3268979" y="701039"/>
                  </a:lnTo>
                  <a:lnTo>
                    <a:pt x="3268979" y="720216"/>
                  </a:lnTo>
                  <a:lnTo>
                    <a:pt x="3276854" y="728090"/>
                  </a:lnTo>
                  <a:lnTo>
                    <a:pt x="3296030" y="728090"/>
                  </a:lnTo>
                  <a:lnTo>
                    <a:pt x="3303778" y="720216"/>
                  </a:lnTo>
                  <a:lnTo>
                    <a:pt x="3303778" y="701039"/>
                  </a:lnTo>
                  <a:lnTo>
                    <a:pt x="3296030" y="693292"/>
                  </a:lnTo>
                  <a:close/>
                </a:path>
                <a:path w="6172200" h="1781175">
                  <a:moveTo>
                    <a:pt x="5810250" y="687577"/>
                  </a:moveTo>
                  <a:lnTo>
                    <a:pt x="5790946" y="687577"/>
                  </a:lnTo>
                  <a:lnTo>
                    <a:pt x="5783199" y="695325"/>
                  </a:lnTo>
                  <a:lnTo>
                    <a:pt x="5783199" y="714501"/>
                  </a:lnTo>
                  <a:lnTo>
                    <a:pt x="5790946" y="722249"/>
                  </a:lnTo>
                  <a:lnTo>
                    <a:pt x="5810250" y="722249"/>
                  </a:lnTo>
                  <a:lnTo>
                    <a:pt x="5817997" y="714501"/>
                  </a:lnTo>
                  <a:lnTo>
                    <a:pt x="5817997" y="695325"/>
                  </a:lnTo>
                  <a:lnTo>
                    <a:pt x="5810250" y="687577"/>
                  </a:lnTo>
                  <a:close/>
                </a:path>
                <a:path w="6172200" h="1781175">
                  <a:moveTo>
                    <a:pt x="1565783" y="687577"/>
                  </a:moveTo>
                  <a:lnTo>
                    <a:pt x="1546478" y="687577"/>
                  </a:lnTo>
                  <a:lnTo>
                    <a:pt x="1538732" y="695325"/>
                  </a:lnTo>
                  <a:lnTo>
                    <a:pt x="1538732" y="714501"/>
                  </a:lnTo>
                  <a:lnTo>
                    <a:pt x="1546478" y="722249"/>
                  </a:lnTo>
                  <a:lnTo>
                    <a:pt x="1565783" y="722249"/>
                  </a:lnTo>
                  <a:lnTo>
                    <a:pt x="1573529" y="714501"/>
                  </a:lnTo>
                  <a:lnTo>
                    <a:pt x="1573529" y="695325"/>
                  </a:lnTo>
                  <a:lnTo>
                    <a:pt x="1565783" y="687577"/>
                  </a:lnTo>
                  <a:close/>
                </a:path>
                <a:path w="6172200" h="1781175">
                  <a:moveTo>
                    <a:pt x="3412108" y="681736"/>
                  </a:moveTo>
                  <a:lnTo>
                    <a:pt x="3392931" y="681736"/>
                  </a:lnTo>
                  <a:lnTo>
                    <a:pt x="3385184" y="689483"/>
                  </a:lnTo>
                  <a:lnTo>
                    <a:pt x="3385184" y="708660"/>
                  </a:lnTo>
                  <a:lnTo>
                    <a:pt x="3392931" y="716534"/>
                  </a:lnTo>
                  <a:lnTo>
                    <a:pt x="3412108" y="716534"/>
                  </a:lnTo>
                  <a:lnTo>
                    <a:pt x="3419982" y="708660"/>
                  </a:lnTo>
                  <a:lnTo>
                    <a:pt x="3419982" y="689483"/>
                  </a:lnTo>
                  <a:lnTo>
                    <a:pt x="3412108" y="681736"/>
                  </a:lnTo>
                  <a:close/>
                </a:path>
                <a:path w="6172200" h="1781175">
                  <a:moveTo>
                    <a:pt x="2808351" y="676021"/>
                  </a:moveTo>
                  <a:lnTo>
                    <a:pt x="2789047" y="676021"/>
                  </a:lnTo>
                  <a:lnTo>
                    <a:pt x="2781300" y="683767"/>
                  </a:lnTo>
                  <a:lnTo>
                    <a:pt x="2781300" y="702945"/>
                  </a:lnTo>
                  <a:lnTo>
                    <a:pt x="2789047" y="710691"/>
                  </a:lnTo>
                  <a:lnTo>
                    <a:pt x="2808351" y="710691"/>
                  </a:lnTo>
                  <a:lnTo>
                    <a:pt x="2816098" y="702945"/>
                  </a:lnTo>
                  <a:lnTo>
                    <a:pt x="2816098" y="683767"/>
                  </a:lnTo>
                  <a:lnTo>
                    <a:pt x="2808351" y="676021"/>
                  </a:lnTo>
                  <a:close/>
                </a:path>
                <a:path w="6172200" h="1781175">
                  <a:moveTo>
                    <a:pt x="2471547" y="676021"/>
                  </a:moveTo>
                  <a:lnTo>
                    <a:pt x="2452242" y="676021"/>
                  </a:lnTo>
                  <a:lnTo>
                    <a:pt x="2444496" y="683767"/>
                  </a:lnTo>
                  <a:lnTo>
                    <a:pt x="2444496" y="702945"/>
                  </a:lnTo>
                  <a:lnTo>
                    <a:pt x="2452242" y="710691"/>
                  </a:lnTo>
                  <a:lnTo>
                    <a:pt x="2471547" y="710691"/>
                  </a:lnTo>
                  <a:lnTo>
                    <a:pt x="2479294" y="702945"/>
                  </a:lnTo>
                  <a:lnTo>
                    <a:pt x="2479294" y="683767"/>
                  </a:lnTo>
                  <a:lnTo>
                    <a:pt x="2471547" y="676021"/>
                  </a:lnTo>
                  <a:close/>
                </a:path>
                <a:path w="6172200" h="1781175">
                  <a:moveTo>
                    <a:pt x="2175383" y="676021"/>
                  </a:moveTo>
                  <a:lnTo>
                    <a:pt x="2156205" y="676021"/>
                  </a:lnTo>
                  <a:lnTo>
                    <a:pt x="2148332" y="683767"/>
                  </a:lnTo>
                  <a:lnTo>
                    <a:pt x="2148332" y="702945"/>
                  </a:lnTo>
                  <a:lnTo>
                    <a:pt x="2156205" y="710691"/>
                  </a:lnTo>
                  <a:lnTo>
                    <a:pt x="2175383" y="710691"/>
                  </a:lnTo>
                  <a:lnTo>
                    <a:pt x="2183257" y="702945"/>
                  </a:lnTo>
                  <a:lnTo>
                    <a:pt x="2183257" y="683767"/>
                  </a:lnTo>
                  <a:lnTo>
                    <a:pt x="2175383" y="676021"/>
                  </a:lnTo>
                  <a:close/>
                </a:path>
                <a:path w="6172200" h="1781175">
                  <a:moveTo>
                    <a:pt x="1374139" y="676021"/>
                  </a:moveTo>
                  <a:lnTo>
                    <a:pt x="1354836" y="676021"/>
                  </a:lnTo>
                  <a:lnTo>
                    <a:pt x="1347089" y="683767"/>
                  </a:lnTo>
                  <a:lnTo>
                    <a:pt x="1347089" y="702945"/>
                  </a:lnTo>
                  <a:lnTo>
                    <a:pt x="1354836" y="710691"/>
                  </a:lnTo>
                  <a:lnTo>
                    <a:pt x="1374139" y="710691"/>
                  </a:lnTo>
                  <a:lnTo>
                    <a:pt x="1381887" y="702945"/>
                  </a:lnTo>
                  <a:lnTo>
                    <a:pt x="1381887" y="683767"/>
                  </a:lnTo>
                  <a:lnTo>
                    <a:pt x="1374139" y="676021"/>
                  </a:lnTo>
                  <a:close/>
                </a:path>
                <a:path w="6172200" h="1781175">
                  <a:moveTo>
                    <a:pt x="1136014" y="676021"/>
                  </a:moveTo>
                  <a:lnTo>
                    <a:pt x="1116838" y="676021"/>
                  </a:lnTo>
                  <a:lnTo>
                    <a:pt x="1108964" y="683767"/>
                  </a:lnTo>
                  <a:lnTo>
                    <a:pt x="1108964" y="702945"/>
                  </a:lnTo>
                  <a:lnTo>
                    <a:pt x="1116838" y="710691"/>
                  </a:lnTo>
                  <a:lnTo>
                    <a:pt x="1136014" y="710691"/>
                  </a:lnTo>
                  <a:lnTo>
                    <a:pt x="1143889" y="702945"/>
                  </a:lnTo>
                  <a:lnTo>
                    <a:pt x="1143889" y="683767"/>
                  </a:lnTo>
                  <a:lnTo>
                    <a:pt x="1136014" y="676021"/>
                  </a:lnTo>
                  <a:close/>
                </a:path>
                <a:path w="6172200" h="1781175">
                  <a:moveTo>
                    <a:pt x="172212" y="676021"/>
                  </a:moveTo>
                  <a:lnTo>
                    <a:pt x="152908" y="676021"/>
                  </a:lnTo>
                  <a:lnTo>
                    <a:pt x="145161" y="683767"/>
                  </a:lnTo>
                  <a:lnTo>
                    <a:pt x="145161" y="702945"/>
                  </a:lnTo>
                  <a:lnTo>
                    <a:pt x="152908" y="710691"/>
                  </a:lnTo>
                  <a:lnTo>
                    <a:pt x="172212" y="710691"/>
                  </a:lnTo>
                  <a:lnTo>
                    <a:pt x="179959" y="702945"/>
                  </a:lnTo>
                  <a:lnTo>
                    <a:pt x="179959" y="683767"/>
                  </a:lnTo>
                  <a:lnTo>
                    <a:pt x="172212" y="676021"/>
                  </a:lnTo>
                  <a:close/>
                </a:path>
                <a:path w="6172200" h="1781175">
                  <a:moveTo>
                    <a:pt x="1856104" y="670178"/>
                  </a:moveTo>
                  <a:lnTo>
                    <a:pt x="1836801" y="670178"/>
                  </a:lnTo>
                  <a:lnTo>
                    <a:pt x="1829053" y="677926"/>
                  </a:lnTo>
                  <a:lnTo>
                    <a:pt x="1829053" y="697102"/>
                  </a:lnTo>
                  <a:lnTo>
                    <a:pt x="1836801" y="704850"/>
                  </a:lnTo>
                  <a:lnTo>
                    <a:pt x="1856104" y="704850"/>
                  </a:lnTo>
                  <a:lnTo>
                    <a:pt x="1863852" y="697102"/>
                  </a:lnTo>
                  <a:lnTo>
                    <a:pt x="1863852" y="677926"/>
                  </a:lnTo>
                  <a:lnTo>
                    <a:pt x="1856104" y="670178"/>
                  </a:lnTo>
                  <a:close/>
                </a:path>
                <a:path w="6172200" h="1781175">
                  <a:moveTo>
                    <a:pt x="3714115" y="664337"/>
                  </a:moveTo>
                  <a:lnTo>
                    <a:pt x="3694810" y="664337"/>
                  </a:lnTo>
                  <a:lnTo>
                    <a:pt x="3687064" y="672211"/>
                  </a:lnTo>
                  <a:lnTo>
                    <a:pt x="3687064" y="691388"/>
                  </a:lnTo>
                  <a:lnTo>
                    <a:pt x="3694810" y="699135"/>
                  </a:lnTo>
                  <a:lnTo>
                    <a:pt x="3714115" y="699135"/>
                  </a:lnTo>
                  <a:lnTo>
                    <a:pt x="3721861" y="691388"/>
                  </a:lnTo>
                  <a:lnTo>
                    <a:pt x="3721861" y="672211"/>
                  </a:lnTo>
                  <a:lnTo>
                    <a:pt x="3714115" y="664337"/>
                  </a:lnTo>
                  <a:close/>
                </a:path>
                <a:path w="6172200" h="1781175">
                  <a:moveTo>
                    <a:pt x="2703829" y="664337"/>
                  </a:moveTo>
                  <a:lnTo>
                    <a:pt x="2684526" y="664337"/>
                  </a:lnTo>
                  <a:lnTo>
                    <a:pt x="2676779" y="672211"/>
                  </a:lnTo>
                  <a:lnTo>
                    <a:pt x="2676779" y="691388"/>
                  </a:lnTo>
                  <a:lnTo>
                    <a:pt x="2684526" y="699135"/>
                  </a:lnTo>
                  <a:lnTo>
                    <a:pt x="2703829" y="699135"/>
                  </a:lnTo>
                  <a:lnTo>
                    <a:pt x="2711577" y="691388"/>
                  </a:lnTo>
                  <a:lnTo>
                    <a:pt x="2711577" y="672211"/>
                  </a:lnTo>
                  <a:lnTo>
                    <a:pt x="2703829" y="664337"/>
                  </a:lnTo>
                  <a:close/>
                </a:path>
                <a:path w="6172200" h="1781175">
                  <a:moveTo>
                    <a:pt x="5554726" y="652779"/>
                  </a:moveTo>
                  <a:lnTo>
                    <a:pt x="5535549" y="652779"/>
                  </a:lnTo>
                  <a:lnTo>
                    <a:pt x="5527675" y="660653"/>
                  </a:lnTo>
                  <a:lnTo>
                    <a:pt x="5527675" y="679830"/>
                  </a:lnTo>
                  <a:lnTo>
                    <a:pt x="5535549" y="687577"/>
                  </a:lnTo>
                  <a:lnTo>
                    <a:pt x="5554726" y="687577"/>
                  </a:lnTo>
                  <a:lnTo>
                    <a:pt x="5562473" y="679830"/>
                  </a:lnTo>
                  <a:lnTo>
                    <a:pt x="5562473" y="660653"/>
                  </a:lnTo>
                  <a:lnTo>
                    <a:pt x="5554726" y="652779"/>
                  </a:lnTo>
                  <a:close/>
                </a:path>
                <a:path w="6172200" h="1781175">
                  <a:moveTo>
                    <a:pt x="764413" y="652779"/>
                  </a:moveTo>
                  <a:lnTo>
                    <a:pt x="745236" y="652779"/>
                  </a:lnTo>
                  <a:lnTo>
                    <a:pt x="737362" y="660653"/>
                  </a:lnTo>
                  <a:lnTo>
                    <a:pt x="737362" y="679830"/>
                  </a:lnTo>
                  <a:lnTo>
                    <a:pt x="745236" y="687577"/>
                  </a:lnTo>
                  <a:lnTo>
                    <a:pt x="764413" y="687577"/>
                  </a:lnTo>
                  <a:lnTo>
                    <a:pt x="772287" y="679830"/>
                  </a:lnTo>
                  <a:lnTo>
                    <a:pt x="772287" y="660653"/>
                  </a:lnTo>
                  <a:lnTo>
                    <a:pt x="764413" y="652779"/>
                  </a:lnTo>
                  <a:close/>
                </a:path>
                <a:path w="6172200" h="1781175">
                  <a:moveTo>
                    <a:pt x="276733" y="652779"/>
                  </a:moveTo>
                  <a:lnTo>
                    <a:pt x="257428" y="652779"/>
                  </a:lnTo>
                  <a:lnTo>
                    <a:pt x="249682" y="660653"/>
                  </a:lnTo>
                  <a:lnTo>
                    <a:pt x="249682" y="679830"/>
                  </a:lnTo>
                  <a:lnTo>
                    <a:pt x="257428" y="687577"/>
                  </a:lnTo>
                  <a:lnTo>
                    <a:pt x="276733" y="687577"/>
                  </a:lnTo>
                  <a:lnTo>
                    <a:pt x="284479" y="679830"/>
                  </a:lnTo>
                  <a:lnTo>
                    <a:pt x="284479" y="660653"/>
                  </a:lnTo>
                  <a:lnTo>
                    <a:pt x="276733" y="652779"/>
                  </a:lnTo>
                  <a:close/>
                </a:path>
                <a:path w="6172200" h="1781175">
                  <a:moveTo>
                    <a:pt x="1734058" y="647064"/>
                  </a:moveTo>
                  <a:lnTo>
                    <a:pt x="1714880" y="647064"/>
                  </a:lnTo>
                  <a:lnTo>
                    <a:pt x="1707134" y="654812"/>
                  </a:lnTo>
                  <a:lnTo>
                    <a:pt x="1707134" y="673988"/>
                  </a:lnTo>
                  <a:lnTo>
                    <a:pt x="1714880" y="681736"/>
                  </a:lnTo>
                  <a:lnTo>
                    <a:pt x="1734058" y="681736"/>
                  </a:lnTo>
                  <a:lnTo>
                    <a:pt x="1741932" y="673988"/>
                  </a:lnTo>
                  <a:lnTo>
                    <a:pt x="1741932" y="654812"/>
                  </a:lnTo>
                  <a:lnTo>
                    <a:pt x="1734058" y="647064"/>
                  </a:lnTo>
                  <a:close/>
                </a:path>
                <a:path w="6172200" h="1781175">
                  <a:moveTo>
                    <a:pt x="3597909" y="641223"/>
                  </a:moveTo>
                  <a:lnTo>
                    <a:pt x="3578732" y="641223"/>
                  </a:lnTo>
                  <a:lnTo>
                    <a:pt x="3570985" y="648970"/>
                  </a:lnTo>
                  <a:lnTo>
                    <a:pt x="3570985" y="668147"/>
                  </a:lnTo>
                  <a:lnTo>
                    <a:pt x="3578732" y="676021"/>
                  </a:lnTo>
                  <a:lnTo>
                    <a:pt x="3597909" y="676021"/>
                  </a:lnTo>
                  <a:lnTo>
                    <a:pt x="3605783" y="668147"/>
                  </a:lnTo>
                  <a:lnTo>
                    <a:pt x="3605783" y="648970"/>
                  </a:lnTo>
                  <a:lnTo>
                    <a:pt x="3597909" y="641223"/>
                  </a:lnTo>
                  <a:close/>
                </a:path>
                <a:path w="6172200" h="1781175">
                  <a:moveTo>
                    <a:pt x="3174110" y="641223"/>
                  </a:moveTo>
                  <a:lnTo>
                    <a:pt x="3154806" y="641223"/>
                  </a:lnTo>
                  <a:lnTo>
                    <a:pt x="3147059" y="648970"/>
                  </a:lnTo>
                  <a:lnTo>
                    <a:pt x="3147059" y="668147"/>
                  </a:lnTo>
                  <a:lnTo>
                    <a:pt x="3154806" y="676021"/>
                  </a:lnTo>
                  <a:lnTo>
                    <a:pt x="3174110" y="676021"/>
                  </a:lnTo>
                  <a:lnTo>
                    <a:pt x="3181857" y="668147"/>
                  </a:lnTo>
                  <a:lnTo>
                    <a:pt x="3181857" y="648970"/>
                  </a:lnTo>
                  <a:lnTo>
                    <a:pt x="3174110" y="641223"/>
                  </a:lnTo>
                  <a:close/>
                </a:path>
                <a:path w="6172200" h="1781175">
                  <a:moveTo>
                    <a:pt x="1257935" y="641223"/>
                  </a:moveTo>
                  <a:lnTo>
                    <a:pt x="1238758" y="641223"/>
                  </a:lnTo>
                  <a:lnTo>
                    <a:pt x="1231011" y="648970"/>
                  </a:lnTo>
                  <a:lnTo>
                    <a:pt x="1231011" y="668147"/>
                  </a:lnTo>
                  <a:lnTo>
                    <a:pt x="1238758" y="676021"/>
                  </a:lnTo>
                  <a:lnTo>
                    <a:pt x="1257935" y="676021"/>
                  </a:lnTo>
                  <a:lnTo>
                    <a:pt x="1265809" y="668147"/>
                  </a:lnTo>
                  <a:lnTo>
                    <a:pt x="1265809" y="648970"/>
                  </a:lnTo>
                  <a:lnTo>
                    <a:pt x="1257935" y="641223"/>
                  </a:lnTo>
                  <a:close/>
                </a:path>
                <a:path w="6172200" h="1781175">
                  <a:moveTo>
                    <a:pt x="625094" y="641223"/>
                  </a:moveTo>
                  <a:lnTo>
                    <a:pt x="605916" y="641223"/>
                  </a:lnTo>
                  <a:lnTo>
                    <a:pt x="598042" y="648970"/>
                  </a:lnTo>
                  <a:lnTo>
                    <a:pt x="598042" y="668147"/>
                  </a:lnTo>
                  <a:lnTo>
                    <a:pt x="605916" y="676021"/>
                  </a:lnTo>
                  <a:lnTo>
                    <a:pt x="625094" y="676021"/>
                  </a:lnTo>
                  <a:lnTo>
                    <a:pt x="632840" y="668147"/>
                  </a:lnTo>
                  <a:lnTo>
                    <a:pt x="632840" y="648970"/>
                  </a:lnTo>
                  <a:lnTo>
                    <a:pt x="625094" y="641223"/>
                  </a:lnTo>
                  <a:close/>
                </a:path>
                <a:path w="6172200" h="1781175">
                  <a:moveTo>
                    <a:pt x="3075431" y="635508"/>
                  </a:moveTo>
                  <a:lnTo>
                    <a:pt x="3056128" y="635508"/>
                  </a:lnTo>
                  <a:lnTo>
                    <a:pt x="3048380" y="643254"/>
                  </a:lnTo>
                  <a:lnTo>
                    <a:pt x="3048380" y="662432"/>
                  </a:lnTo>
                  <a:lnTo>
                    <a:pt x="3056128" y="670178"/>
                  </a:lnTo>
                  <a:lnTo>
                    <a:pt x="3075431" y="670178"/>
                  </a:lnTo>
                  <a:lnTo>
                    <a:pt x="3083179" y="662432"/>
                  </a:lnTo>
                  <a:lnTo>
                    <a:pt x="3083179" y="643254"/>
                  </a:lnTo>
                  <a:lnTo>
                    <a:pt x="3075431" y="635508"/>
                  </a:lnTo>
                  <a:close/>
                </a:path>
                <a:path w="6172200" h="1781175">
                  <a:moveTo>
                    <a:pt x="6112129" y="623951"/>
                  </a:moveTo>
                  <a:lnTo>
                    <a:pt x="6092952" y="623951"/>
                  </a:lnTo>
                  <a:lnTo>
                    <a:pt x="6085078" y="631698"/>
                  </a:lnTo>
                  <a:lnTo>
                    <a:pt x="6085078" y="650875"/>
                  </a:lnTo>
                  <a:lnTo>
                    <a:pt x="6092952" y="658622"/>
                  </a:lnTo>
                  <a:lnTo>
                    <a:pt x="6112129" y="658622"/>
                  </a:lnTo>
                  <a:lnTo>
                    <a:pt x="6120003" y="650875"/>
                  </a:lnTo>
                  <a:lnTo>
                    <a:pt x="6120003" y="631698"/>
                  </a:lnTo>
                  <a:lnTo>
                    <a:pt x="6112129" y="623951"/>
                  </a:lnTo>
                  <a:close/>
                </a:path>
                <a:path w="6172200" h="1781175">
                  <a:moveTo>
                    <a:pt x="2947670" y="623951"/>
                  </a:moveTo>
                  <a:lnTo>
                    <a:pt x="2928366" y="623951"/>
                  </a:lnTo>
                  <a:lnTo>
                    <a:pt x="2920619" y="631698"/>
                  </a:lnTo>
                  <a:lnTo>
                    <a:pt x="2920619" y="650875"/>
                  </a:lnTo>
                  <a:lnTo>
                    <a:pt x="2928366" y="658622"/>
                  </a:lnTo>
                  <a:lnTo>
                    <a:pt x="2947670" y="658622"/>
                  </a:lnTo>
                  <a:lnTo>
                    <a:pt x="2955416" y="650875"/>
                  </a:lnTo>
                  <a:lnTo>
                    <a:pt x="2955416" y="631698"/>
                  </a:lnTo>
                  <a:lnTo>
                    <a:pt x="2947670" y="623951"/>
                  </a:lnTo>
                  <a:close/>
                </a:path>
                <a:path w="6172200" h="1781175">
                  <a:moveTo>
                    <a:pt x="3899916" y="618109"/>
                  </a:moveTo>
                  <a:lnTo>
                    <a:pt x="3880611" y="618109"/>
                  </a:lnTo>
                  <a:lnTo>
                    <a:pt x="3872865" y="625855"/>
                  </a:lnTo>
                  <a:lnTo>
                    <a:pt x="3872865" y="645033"/>
                  </a:lnTo>
                  <a:lnTo>
                    <a:pt x="3880611" y="652779"/>
                  </a:lnTo>
                  <a:lnTo>
                    <a:pt x="3899916" y="652779"/>
                  </a:lnTo>
                  <a:lnTo>
                    <a:pt x="3907663" y="645033"/>
                  </a:lnTo>
                  <a:lnTo>
                    <a:pt x="3907663" y="625855"/>
                  </a:lnTo>
                  <a:lnTo>
                    <a:pt x="3899916" y="618109"/>
                  </a:lnTo>
                  <a:close/>
                </a:path>
                <a:path w="6172200" h="1781175">
                  <a:moveTo>
                    <a:pt x="5757926" y="606551"/>
                  </a:moveTo>
                  <a:lnTo>
                    <a:pt x="5738749" y="606551"/>
                  </a:lnTo>
                  <a:lnTo>
                    <a:pt x="5730875" y="614299"/>
                  </a:lnTo>
                  <a:lnTo>
                    <a:pt x="5730875" y="633476"/>
                  </a:lnTo>
                  <a:lnTo>
                    <a:pt x="5738749" y="641223"/>
                  </a:lnTo>
                  <a:lnTo>
                    <a:pt x="5757926" y="641223"/>
                  </a:lnTo>
                  <a:lnTo>
                    <a:pt x="5765800" y="633476"/>
                  </a:lnTo>
                  <a:lnTo>
                    <a:pt x="5765800" y="614299"/>
                  </a:lnTo>
                  <a:lnTo>
                    <a:pt x="5757926" y="606551"/>
                  </a:lnTo>
                  <a:close/>
                </a:path>
                <a:path w="6172200" h="1781175">
                  <a:moveTo>
                    <a:pt x="2593466" y="606551"/>
                  </a:moveTo>
                  <a:lnTo>
                    <a:pt x="2574163" y="606551"/>
                  </a:lnTo>
                  <a:lnTo>
                    <a:pt x="2566416" y="614299"/>
                  </a:lnTo>
                  <a:lnTo>
                    <a:pt x="2566416" y="633476"/>
                  </a:lnTo>
                  <a:lnTo>
                    <a:pt x="2574163" y="641223"/>
                  </a:lnTo>
                  <a:lnTo>
                    <a:pt x="2593466" y="641223"/>
                  </a:lnTo>
                  <a:lnTo>
                    <a:pt x="2601214" y="633476"/>
                  </a:lnTo>
                  <a:lnTo>
                    <a:pt x="2601214" y="614299"/>
                  </a:lnTo>
                  <a:lnTo>
                    <a:pt x="2593466" y="606551"/>
                  </a:lnTo>
                  <a:close/>
                </a:path>
                <a:path w="6172200" h="1781175">
                  <a:moveTo>
                    <a:pt x="2262504" y="606551"/>
                  </a:moveTo>
                  <a:lnTo>
                    <a:pt x="2243201" y="606551"/>
                  </a:lnTo>
                  <a:lnTo>
                    <a:pt x="2235454" y="614299"/>
                  </a:lnTo>
                  <a:lnTo>
                    <a:pt x="2235454" y="633476"/>
                  </a:lnTo>
                  <a:lnTo>
                    <a:pt x="2243201" y="641223"/>
                  </a:lnTo>
                  <a:lnTo>
                    <a:pt x="2262504" y="641223"/>
                  </a:lnTo>
                  <a:lnTo>
                    <a:pt x="2270252" y="633476"/>
                  </a:lnTo>
                  <a:lnTo>
                    <a:pt x="2270252" y="614299"/>
                  </a:lnTo>
                  <a:lnTo>
                    <a:pt x="2262504" y="606551"/>
                  </a:lnTo>
                  <a:close/>
                </a:path>
                <a:path w="6172200" h="1781175">
                  <a:moveTo>
                    <a:pt x="1472819" y="606551"/>
                  </a:moveTo>
                  <a:lnTo>
                    <a:pt x="1453641" y="606551"/>
                  </a:lnTo>
                  <a:lnTo>
                    <a:pt x="1445767" y="614299"/>
                  </a:lnTo>
                  <a:lnTo>
                    <a:pt x="1445767" y="633476"/>
                  </a:lnTo>
                  <a:lnTo>
                    <a:pt x="1453641" y="641223"/>
                  </a:lnTo>
                  <a:lnTo>
                    <a:pt x="1472819" y="641223"/>
                  </a:lnTo>
                  <a:lnTo>
                    <a:pt x="1480692" y="633476"/>
                  </a:lnTo>
                  <a:lnTo>
                    <a:pt x="1480692" y="614299"/>
                  </a:lnTo>
                  <a:lnTo>
                    <a:pt x="1472819" y="606551"/>
                  </a:lnTo>
                  <a:close/>
                </a:path>
                <a:path w="6172200" h="1781175">
                  <a:moveTo>
                    <a:pt x="880617" y="606551"/>
                  </a:moveTo>
                  <a:lnTo>
                    <a:pt x="861313" y="606551"/>
                  </a:lnTo>
                  <a:lnTo>
                    <a:pt x="853566" y="614299"/>
                  </a:lnTo>
                  <a:lnTo>
                    <a:pt x="853566" y="633476"/>
                  </a:lnTo>
                  <a:lnTo>
                    <a:pt x="861313" y="641223"/>
                  </a:lnTo>
                  <a:lnTo>
                    <a:pt x="880617" y="641223"/>
                  </a:lnTo>
                  <a:lnTo>
                    <a:pt x="888364" y="633476"/>
                  </a:lnTo>
                  <a:lnTo>
                    <a:pt x="888364" y="614299"/>
                  </a:lnTo>
                  <a:lnTo>
                    <a:pt x="880617" y="606551"/>
                  </a:lnTo>
                  <a:close/>
                </a:path>
                <a:path w="6172200" h="1781175">
                  <a:moveTo>
                    <a:pt x="5641848" y="594995"/>
                  </a:moveTo>
                  <a:lnTo>
                    <a:pt x="5622544" y="594995"/>
                  </a:lnTo>
                  <a:lnTo>
                    <a:pt x="5614797" y="602741"/>
                  </a:lnTo>
                  <a:lnTo>
                    <a:pt x="5614797" y="621919"/>
                  </a:lnTo>
                  <a:lnTo>
                    <a:pt x="5622544" y="629665"/>
                  </a:lnTo>
                  <a:lnTo>
                    <a:pt x="5641848" y="629665"/>
                  </a:lnTo>
                  <a:lnTo>
                    <a:pt x="5649595" y="621919"/>
                  </a:lnTo>
                  <a:lnTo>
                    <a:pt x="5649595" y="602741"/>
                  </a:lnTo>
                  <a:lnTo>
                    <a:pt x="5641848" y="594995"/>
                  </a:lnTo>
                  <a:close/>
                </a:path>
                <a:path w="6172200" h="1781175">
                  <a:moveTo>
                    <a:pt x="2396109" y="594995"/>
                  </a:moveTo>
                  <a:lnTo>
                    <a:pt x="2376804" y="594995"/>
                  </a:lnTo>
                  <a:lnTo>
                    <a:pt x="2369058" y="602741"/>
                  </a:lnTo>
                  <a:lnTo>
                    <a:pt x="2369058" y="621919"/>
                  </a:lnTo>
                  <a:lnTo>
                    <a:pt x="2376804" y="629665"/>
                  </a:lnTo>
                  <a:lnTo>
                    <a:pt x="2396109" y="629665"/>
                  </a:lnTo>
                  <a:lnTo>
                    <a:pt x="2403855" y="621919"/>
                  </a:lnTo>
                  <a:lnTo>
                    <a:pt x="2403855" y="602741"/>
                  </a:lnTo>
                  <a:lnTo>
                    <a:pt x="2396109" y="594995"/>
                  </a:lnTo>
                  <a:close/>
                </a:path>
                <a:path w="6172200" h="1781175">
                  <a:moveTo>
                    <a:pt x="5914771" y="589152"/>
                  </a:moveTo>
                  <a:lnTo>
                    <a:pt x="5895467" y="589152"/>
                  </a:lnTo>
                  <a:lnTo>
                    <a:pt x="5887720" y="596900"/>
                  </a:lnTo>
                  <a:lnTo>
                    <a:pt x="5887720" y="616076"/>
                  </a:lnTo>
                  <a:lnTo>
                    <a:pt x="5895467" y="623951"/>
                  </a:lnTo>
                  <a:lnTo>
                    <a:pt x="5914771" y="623951"/>
                  </a:lnTo>
                  <a:lnTo>
                    <a:pt x="5922518" y="616076"/>
                  </a:lnTo>
                  <a:lnTo>
                    <a:pt x="5922518" y="596900"/>
                  </a:lnTo>
                  <a:lnTo>
                    <a:pt x="5914771" y="589152"/>
                  </a:lnTo>
                  <a:close/>
                </a:path>
                <a:path w="6172200" h="1781175">
                  <a:moveTo>
                    <a:pt x="3487674" y="589152"/>
                  </a:moveTo>
                  <a:lnTo>
                    <a:pt x="3468370" y="589152"/>
                  </a:lnTo>
                  <a:lnTo>
                    <a:pt x="3460623" y="596900"/>
                  </a:lnTo>
                  <a:lnTo>
                    <a:pt x="3460623" y="616076"/>
                  </a:lnTo>
                  <a:lnTo>
                    <a:pt x="3468370" y="623951"/>
                  </a:lnTo>
                  <a:lnTo>
                    <a:pt x="3487674" y="623951"/>
                  </a:lnTo>
                  <a:lnTo>
                    <a:pt x="3495421" y="616076"/>
                  </a:lnTo>
                  <a:lnTo>
                    <a:pt x="3495421" y="596900"/>
                  </a:lnTo>
                  <a:lnTo>
                    <a:pt x="3487674" y="589152"/>
                  </a:lnTo>
                  <a:close/>
                </a:path>
                <a:path w="6172200" h="1781175">
                  <a:moveTo>
                    <a:pt x="2088261" y="589152"/>
                  </a:moveTo>
                  <a:lnTo>
                    <a:pt x="2069084" y="589152"/>
                  </a:lnTo>
                  <a:lnTo>
                    <a:pt x="2061210" y="596900"/>
                  </a:lnTo>
                  <a:lnTo>
                    <a:pt x="2061210" y="616076"/>
                  </a:lnTo>
                  <a:lnTo>
                    <a:pt x="2069084" y="623951"/>
                  </a:lnTo>
                  <a:lnTo>
                    <a:pt x="2088261" y="623951"/>
                  </a:lnTo>
                  <a:lnTo>
                    <a:pt x="2096135" y="616076"/>
                  </a:lnTo>
                  <a:lnTo>
                    <a:pt x="2096135" y="596900"/>
                  </a:lnTo>
                  <a:lnTo>
                    <a:pt x="2088261" y="589152"/>
                  </a:lnTo>
                  <a:close/>
                </a:path>
                <a:path w="6172200" h="1781175">
                  <a:moveTo>
                    <a:pt x="1978025" y="583438"/>
                  </a:moveTo>
                  <a:lnTo>
                    <a:pt x="1958721" y="583438"/>
                  </a:lnTo>
                  <a:lnTo>
                    <a:pt x="1950974" y="591185"/>
                  </a:lnTo>
                  <a:lnTo>
                    <a:pt x="1950974" y="610362"/>
                  </a:lnTo>
                  <a:lnTo>
                    <a:pt x="1958721" y="618109"/>
                  </a:lnTo>
                  <a:lnTo>
                    <a:pt x="1978025" y="618109"/>
                  </a:lnTo>
                  <a:lnTo>
                    <a:pt x="1985772" y="610362"/>
                  </a:lnTo>
                  <a:lnTo>
                    <a:pt x="1985772" y="591185"/>
                  </a:lnTo>
                  <a:lnTo>
                    <a:pt x="1978025" y="583438"/>
                  </a:lnTo>
                  <a:close/>
                </a:path>
                <a:path w="6172200" h="1781175">
                  <a:moveTo>
                    <a:pt x="1606423" y="583438"/>
                  </a:moveTo>
                  <a:lnTo>
                    <a:pt x="1587119" y="583438"/>
                  </a:lnTo>
                  <a:lnTo>
                    <a:pt x="1579372" y="591185"/>
                  </a:lnTo>
                  <a:lnTo>
                    <a:pt x="1579372" y="610362"/>
                  </a:lnTo>
                  <a:lnTo>
                    <a:pt x="1587119" y="618109"/>
                  </a:lnTo>
                  <a:lnTo>
                    <a:pt x="1606423" y="618109"/>
                  </a:lnTo>
                  <a:lnTo>
                    <a:pt x="1614170" y="610362"/>
                  </a:lnTo>
                  <a:lnTo>
                    <a:pt x="1614170" y="591185"/>
                  </a:lnTo>
                  <a:lnTo>
                    <a:pt x="1606423" y="583438"/>
                  </a:lnTo>
                  <a:close/>
                </a:path>
                <a:path w="6172200" h="1781175">
                  <a:moveTo>
                    <a:pt x="1002538" y="583438"/>
                  </a:moveTo>
                  <a:lnTo>
                    <a:pt x="983234" y="583438"/>
                  </a:lnTo>
                  <a:lnTo>
                    <a:pt x="975487" y="591185"/>
                  </a:lnTo>
                  <a:lnTo>
                    <a:pt x="975487" y="610362"/>
                  </a:lnTo>
                  <a:lnTo>
                    <a:pt x="983234" y="618109"/>
                  </a:lnTo>
                  <a:lnTo>
                    <a:pt x="1002538" y="618109"/>
                  </a:lnTo>
                  <a:lnTo>
                    <a:pt x="1010285" y="610362"/>
                  </a:lnTo>
                  <a:lnTo>
                    <a:pt x="1010285" y="591185"/>
                  </a:lnTo>
                  <a:lnTo>
                    <a:pt x="1002538" y="583438"/>
                  </a:lnTo>
                  <a:close/>
                </a:path>
                <a:path w="6172200" h="1781175">
                  <a:moveTo>
                    <a:pt x="497332" y="583438"/>
                  </a:moveTo>
                  <a:lnTo>
                    <a:pt x="478154" y="583438"/>
                  </a:lnTo>
                  <a:lnTo>
                    <a:pt x="470280" y="591185"/>
                  </a:lnTo>
                  <a:lnTo>
                    <a:pt x="470280" y="610362"/>
                  </a:lnTo>
                  <a:lnTo>
                    <a:pt x="478154" y="618109"/>
                  </a:lnTo>
                  <a:lnTo>
                    <a:pt x="497332" y="618109"/>
                  </a:lnTo>
                  <a:lnTo>
                    <a:pt x="505205" y="610362"/>
                  </a:lnTo>
                  <a:lnTo>
                    <a:pt x="505205" y="591185"/>
                  </a:lnTo>
                  <a:lnTo>
                    <a:pt x="497332" y="583438"/>
                  </a:lnTo>
                  <a:close/>
                </a:path>
                <a:path w="6172200" h="1781175">
                  <a:moveTo>
                    <a:pt x="375412" y="583438"/>
                  </a:moveTo>
                  <a:lnTo>
                    <a:pt x="356235" y="583438"/>
                  </a:lnTo>
                  <a:lnTo>
                    <a:pt x="348361" y="591185"/>
                  </a:lnTo>
                  <a:lnTo>
                    <a:pt x="348361" y="610362"/>
                  </a:lnTo>
                  <a:lnTo>
                    <a:pt x="356235" y="618109"/>
                  </a:lnTo>
                  <a:lnTo>
                    <a:pt x="375412" y="618109"/>
                  </a:lnTo>
                  <a:lnTo>
                    <a:pt x="383159" y="610362"/>
                  </a:lnTo>
                  <a:lnTo>
                    <a:pt x="383159" y="591185"/>
                  </a:lnTo>
                  <a:lnTo>
                    <a:pt x="375412" y="583438"/>
                  </a:lnTo>
                  <a:close/>
                </a:path>
                <a:path w="6172200" h="1781175">
                  <a:moveTo>
                    <a:pt x="3255391" y="577596"/>
                  </a:moveTo>
                  <a:lnTo>
                    <a:pt x="3236214" y="577596"/>
                  </a:lnTo>
                  <a:lnTo>
                    <a:pt x="3228340" y="585342"/>
                  </a:lnTo>
                  <a:lnTo>
                    <a:pt x="3228340" y="604520"/>
                  </a:lnTo>
                  <a:lnTo>
                    <a:pt x="3236214" y="612266"/>
                  </a:lnTo>
                  <a:lnTo>
                    <a:pt x="3255391" y="612266"/>
                  </a:lnTo>
                  <a:lnTo>
                    <a:pt x="3263138" y="604520"/>
                  </a:lnTo>
                  <a:lnTo>
                    <a:pt x="3263138" y="585342"/>
                  </a:lnTo>
                  <a:lnTo>
                    <a:pt x="3255391" y="577596"/>
                  </a:lnTo>
                  <a:close/>
                </a:path>
                <a:path w="6172200" h="1781175">
                  <a:moveTo>
                    <a:pt x="3766311" y="571753"/>
                  </a:moveTo>
                  <a:lnTo>
                    <a:pt x="3747134" y="571753"/>
                  </a:lnTo>
                  <a:lnTo>
                    <a:pt x="3739260" y="579627"/>
                  </a:lnTo>
                  <a:lnTo>
                    <a:pt x="3739260" y="598804"/>
                  </a:lnTo>
                  <a:lnTo>
                    <a:pt x="3747134" y="606551"/>
                  </a:lnTo>
                  <a:lnTo>
                    <a:pt x="3766311" y="606551"/>
                  </a:lnTo>
                  <a:lnTo>
                    <a:pt x="3774185" y="598804"/>
                  </a:lnTo>
                  <a:lnTo>
                    <a:pt x="3774185" y="579627"/>
                  </a:lnTo>
                  <a:lnTo>
                    <a:pt x="3766311" y="571753"/>
                  </a:lnTo>
                  <a:close/>
                </a:path>
                <a:path w="6172200" h="1781175">
                  <a:moveTo>
                    <a:pt x="5444363" y="566038"/>
                  </a:moveTo>
                  <a:lnTo>
                    <a:pt x="5425185" y="566038"/>
                  </a:lnTo>
                  <a:lnTo>
                    <a:pt x="5417311" y="573786"/>
                  </a:lnTo>
                  <a:lnTo>
                    <a:pt x="5417311" y="592963"/>
                  </a:lnTo>
                  <a:lnTo>
                    <a:pt x="5425185" y="600710"/>
                  </a:lnTo>
                  <a:lnTo>
                    <a:pt x="5444363" y="600710"/>
                  </a:lnTo>
                  <a:lnTo>
                    <a:pt x="5452236" y="592963"/>
                  </a:lnTo>
                  <a:lnTo>
                    <a:pt x="5452236" y="573786"/>
                  </a:lnTo>
                  <a:lnTo>
                    <a:pt x="5444363" y="566038"/>
                  </a:lnTo>
                  <a:close/>
                </a:path>
                <a:path w="6172200" h="1781175">
                  <a:moveTo>
                    <a:pt x="4027678" y="566038"/>
                  </a:moveTo>
                  <a:lnTo>
                    <a:pt x="4008374" y="566038"/>
                  </a:lnTo>
                  <a:lnTo>
                    <a:pt x="4000627" y="573786"/>
                  </a:lnTo>
                  <a:lnTo>
                    <a:pt x="4000627" y="592963"/>
                  </a:lnTo>
                  <a:lnTo>
                    <a:pt x="4008374" y="600710"/>
                  </a:lnTo>
                  <a:lnTo>
                    <a:pt x="4027678" y="600710"/>
                  </a:lnTo>
                  <a:lnTo>
                    <a:pt x="4035425" y="592963"/>
                  </a:lnTo>
                  <a:lnTo>
                    <a:pt x="4035425" y="573786"/>
                  </a:lnTo>
                  <a:lnTo>
                    <a:pt x="4027678" y="566038"/>
                  </a:lnTo>
                  <a:close/>
                </a:path>
                <a:path w="6172200" h="1781175">
                  <a:moveTo>
                    <a:pt x="1832864" y="566038"/>
                  </a:moveTo>
                  <a:lnTo>
                    <a:pt x="1813560" y="566038"/>
                  </a:lnTo>
                  <a:lnTo>
                    <a:pt x="1805813" y="573786"/>
                  </a:lnTo>
                  <a:lnTo>
                    <a:pt x="1805813" y="592963"/>
                  </a:lnTo>
                  <a:lnTo>
                    <a:pt x="1813560" y="600710"/>
                  </a:lnTo>
                  <a:lnTo>
                    <a:pt x="1832864" y="600710"/>
                  </a:lnTo>
                  <a:lnTo>
                    <a:pt x="1840611" y="592963"/>
                  </a:lnTo>
                  <a:lnTo>
                    <a:pt x="1840611" y="573786"/>
                  </a:lnTo>
                  <a:lnTo>
                    <a:pt x="1832864" y="566038"/>
                  </a:lnTo>
                  <a:close/>
                </a:path>
                <a:path w="6172200" h="1781175">
                  <a:moveTo>
                    <a:pt x="1118615" y="566038"/>
                  </a:moveTo>
                  <a:lnTo>
                    <a:pt x="1099439" y="566038"/>
                  </a:lnTo>
                  <a:lnTo>
                    <a:pt x="1091564" y="573786"/>
                  </a:lnTo>
                  <a:lnTo>
                    <a:pt x="1091564" y="592963"/>
                  </a:lnTo>
                  <a:lnTo>
                    <a:pt x="1099439" y="600710"/>
                  </a:lnTo>
                  <a:lnTo>
                    <a:pt x="1118615" y="600710"/>
                  </a:lnTo>
                  <a:lnTo>
                    <a:pt x="1126489" y="592963"/>
                  </a:lnTo>
                  <a:lnTo>
                    <a:pt x="1126489" y="573786"/>
                  </a:lnTo>
                  <a:lnTo>
                    <a:pt x="1118615" y="566038"/>
                  </a:lnTo>
                  <a:close/>
                </a:path>
                <a:path w="6172200" h="1781175">
                  <a:moveTo>
                    <a:pt x="6013450" y="560197"/>
                  </a:moveTo>
                  <a:lnTo>
                    <a:pt x="5994146" y="560197"/>
                  </a:lnTo>
                  <a:lnTo>
                    <a:pt x="5986399" y="568071"/>
                  </a:lnTo>
                  <a:lnTo>
                    <a:pt x="5986399" y="587248"/>
                  </a:lnTo>
                  <a:lnTo>
                    <a:pt x="5994146" y="594995"/>
                  </a:lnTo>
                  <a:lnTo>
                    <a:pt x="6013450" y="594995"/>
                  </a:lnTo>
                  <a:lnTo>
                    <a:pt x="6021197" y="587248"/>
                  </a:lnTo>
                  <a:lnTo>
                    <a:pt x="6021197" y="568071"/>
                  </a:lnTo>
                  <a:lnTo>
                    <a:pt x="6013450" y="560197"/>
                  </a:lnTo>
                  <a:close/>
                </a:path>
                <a:path w="6172200" h="1781175">
                  <a:moveTo>
                    <a:pt x="3371469" y="560197"/>
                  </a:moveTo>
                  <a:lnTo>
                    <a:pt x="3352292" y="560197"/>
                  </a:lnTo>
                  <a:lnTo>
                    <a:pt x="3344545" y="568071"/>
                  </a:lnTo>
                  <a:lnTo>
                    <a:pt x="3344545" y="587248"/>
                  </a:lnTo>
                  <a:lnTo>
                    <a:pt x="3352292" y="594995"/>
                  </a:lnTo>
                  <a:lnTo>
                    <a:pt x="3371469" y="594995"/>
                  </a:lnTo>
                  <a:lnTo>
                    <a:pt x="3379343" y="587248"/>
                  </a:lnTo>
                  <a:lnTo>
                    <a:pt x="3379343" y="568071"/>
                  </a:lnTo>
                  <a:lnTo>
                    <a:pt x="3371469" y="560197"/>
                  </a:lnTo>
                  <a:close/>
                </a:path>
                <a:path w="6172200" h="1781175">
                  <a:moveTo>
                    <a:pt x="2796666" y="560197"/>
                  </a:moveTo>
                  <a:lnTo>
                    <a:pt x="2777490" y="560197"/>
                  </a:lnTo>
                  <a:lnTo>
                    <a:pt x="2769616" y="568071"/>
                  </a:lnTo>
                  <a:lnTo>
                    <a:pt x="2769616" y="587248"/>
                  </a:lnTo>
                  <a:lnTo>
                    <a:pt x="2777490" y="594995"/>
                  </a:lnTo>
                  <a:lnTo>
                    <a:pt x="2796666" y="594995"/>
                  </a:lnTo>
                  <a:lnTo>
                    <a:pt x="2804541" y="587248"/>
                  </a:lnTo>
                  <a:lnTo>
                    <a:pt x="2804541" y="568071"/>
                  </a:lnTo>
                  <a:lnTo>
                    <a:pt x="2796666" y="560197"/>
                  </a:lnTo>
                  <a:close/>
                </a:path>
                <a:path w="6172200" h="1781175">
                  <a:moveTo>
                    <a:pt x="4346956" y="554482"/>
                  </a:moveTo>
                  <a:lnTo>
                    <a:pt x="4327779" y="554482"/>
                  </a:lnTo>
                  <a:lnTo>
                    <a:pt x="4319905" y="562228"/>
                  </a:lnTo>
                  <a:lnTo>
                    <a:pt x="4319905" y="581405"/>
                  </a:lnTo>
                  <a:lnTo>
                    <a:pt x="4327779" y="589152"/>
                  </a:lnTo>
                  <a:lnTo>
                    <a:pt x="4346956" y="589152"/>
                  </a:lnTo>
                  <a:lnTo>
                    <a:pt x="4354830" y="581405"/>
                  </a:lnTo>
                  <a:lnTo>
                    <a:pt x="4354830" y="562228"/>
                  </a:lnTo>
                  <a:lnTo>
                    <a:pt x="4346956" y="554482"/>
                  </a:lnTo>
                  <a:close/>
                </a:path>
                <a:path w="6172200" h="1781175">
                  <a:moveTo>
                    <a:pt x="4178554" y="554482"/>
                  </a:moveTo>
                  <a:lnTo>
                    <a:pt x="4159377" y="554482"/>
                  </a:lnTo>
                  <a:lnTo>
                    <a:pt x="4151629" y="562228"/>
                  </a:lnTo>
                  <a:lnTo>
                    <a:pt x="4151629" y="581405"/>
                  </a:lnTo>
                  <a:lnTo>
                    <a:pt x="4159377" y="589152"/>
                  </a:lnTo>
                  <a:lnTo>
                    <a:pt x="4178554" y="589152"/>
                  </a:lnTo>
                  <a:lnTo>
                    <a:pt x="4186428" y="581405"/>
                  </a:lnTo>
                  <a:lnTo>
                    <a:pt x="4186428" y="562228"/>
                  </a:lnTo>
                  <a:lnTo>
                    <a:pt x="4178554" y="554482"/>
                  </a:lnTo>
                  <a:close/>
                </a:path>
                <a:path w="6172200" h="1781175">
                  <a:moveTo>
                    <a:pt x="1345057" y="548639"/>
                  </a:moveTo>
                  <a:lnTo>
                    <a:pt x="1325879" y="548639"/>
                  </a:lnTo>
                  <a:lnTo>
                    <a:pt x="1318005" y="556387"/>
                  </a:lnTo>
                  <a:lnTo>
                    <a:pt x="1318005" y="575563"/>
                  </a:lnTo>
                  <a:lnTo>
                    <a:pt x="1325879" y="583438"/>
                  </a:lnTo>
                  <a:lnTo>
                    <a:pt x="1345057" y="583438"/>
                  </a:lnTo>
                  <a:lnTo>
                    <a:pt x="1352930" y="575563"/>
                  </a:lnTo>
                  <a:lnTo>
                    <a:pt x="1352930" y="556387"/>
                  </a:lnTo>
                  <a:lnTo>
                    <a:pt x="1345057" y="548639"/>
                  </a:lnTo>
                  <a:close/>
                </a:path>
                <a:path w="6172200" h="1781175">
                  <a:moveTo>
                    <a:pt x="131572" y="542925"/>
                  </a:moveTo>
                  <a:lnTo>
                    <a:pt x="112267" y="542925"/>
                  </a:lnTo>
                  <a:lnTo>
                    <a:pt x="104521" y="550672"/>
                  </a:lnTo>
                  <a:lnTo>
                    <a:pt x="104521" y="569849"/>
                  </a:lnTo>
                  <a:lnTo>
                    <a:pt x="112267" y="577596"/>
                  </a:lnTo>
                  <a:lnTo>
                    <a:pt x="131572" y="577596"/>
                  </a:lnTo>
                  <a:lnTo>
                    <a:pt x="139319" y="569849"/>
                  </a:lnTo>
                  <a:lnTo>
                    <a:pt x="139319" y="550672"/>
                  </a:lnTo>
                  <a:lnTo>
                    <a:pt x="131572" y="542925"/>
                  </a:lnTo>
                  <a:close/>
                </a:path>
                <a:path w="6172200" h="1781175">
                  <a:moveTo>
                    <a:pt x="2506345" y="537083"/>
                  </a:moveTo>
                  <a:lnTo>
                    <a:pt x="2487167" y="537083"/>
                  </a:lnTo>
                  <a:lnTo>
                    <a:pt x="2479294" y="544829"/>
                  </a:lnTo>
                  <a:lnTo>
                    <a:pt x="2479294" y="564007"/>
                  </a:lnTo>
                  <a:lnTo>
                    <a:pt x="2487167" y="571753"/>
                  </a:lnTo>
                  <a:lnTo>
                    <a:pt x="2506345" y="571753"/>
                  </a:lnTo>
                  <a:lnTo>
                    <a:pt x="2514219" y="564007"/>
                  </a:lnTo>
                  <a:lnTo>
                    <a:pt x="2514219" y="544829"/>
                  </a:lnTo>
                  <a:lnTo>
                    <a:pt x="2506345" y="537083"/>
                  </a:lnTo>
                  <a:close/>
                </a:path>
                <a:path w="6172200" h="1781175">
                  <a:moveTo>
                    <a:pt x="247650" y="537083"/>
                  </a:moveTo>
                  <a:lnTo>
                    <a:pt x="228473" y="537083"/>
                  </a:lnTo>
                  <a:lnTo>
                    <a:pt x="220599" y="544829"/>
                  </a:lnTo>
                  <a:lnTo>
                    <a:pt x="220599" y="564007"/>
                  </a:lnTo>
                  <a:lnTo>
                    <a:pt x="228473" y="571753"/>
                  </a:lnTo>
                  <a:lnTo>
                    <a:pt x="247650" y="571753"/>
                  </a:lnTo>
                  <a:lnTo>
                    <a:pt x="255524" y="564007"/>
                  </a:lnTo>
                  <a:lnTo>
                    <a:pt x="255524" y="544829"/>
                  </a:lnTo>
                  <a:lnTo>
                    <a:pt x="247650" y="537083"/>
                  </a:lnTo>
                  <a:close/>
                </a:path>
                <a:path w="6172200" h="1781175">
                  <a:moveTo>
                    <a:pt x="1687702" y="531367"/>
                  </a:moveTo>
                  <a:lnTo>
                    <a:pt x="1668399" y="531367"/>
                  </a:lnTo>
                  <a:lnTo>
                    <a:pt x="1660652" y="539114"/>
                  </a:lnTo>
                  <a:lnTo>
                    <a:pt x="1660652" y="558291"/>
                  </a:lnTo>
                  <a:lnTo>
                    <a:pt x="1668399" y="566038"/>
                  </a:lnTo>
                  <a:lnTo>
                    <a:pt x="1687702" y="566038"/>
                  </a:lnTo>
                  <a:lnTo>
                    <a:pt x="1695450" y="558291"/>
                  </a:lnTo>
                  <a:lnTo>
                    <a:pt x="1695450" y="539114"/>
                  </a:lnTo>
                  <a:lnTo>
                    <a:pt x="1687702" y="531367"/>
                  </a:lnTo>
                  <a:close/>
                </a:path>
                <a:path w="6172200" h="1781175">
                  <a:moveTo>
                    <a:pt x="3615435" y="525526"/>
                  </a:moveTo>
                  <a:lnTo>
                    <a:pt x="3596131" y="525526"/>
                  </a:lnTo>
                  <a:lnTo>
                    <a:pt x="3588384" y="533273"/>
                  </a:lnTo>
                  <a:lnTo>
                    <a:pt x="3588384" y="552450"/>
                  </a:lnTo>
                  <a:lnTo>
                    <a:pt x="3596131" y="560197"/>
                  </a:lnTo>
                  <a:lnTo>
                    <a:pt x="3615435" y="560197"/>
                  </a:lnTo>
                  <a:lnTo>
                    <a:pt x="3623182" y="552450"/>
                  </a:lnTo>
                  <a:lnTo>
                    <a:pt x="3623182" y="533273"/>
                  </a:lnTo>
                  <a:lnTo>
                    <a:pt x="3615435" y="525526"/>
                  </a:lnTo>
                  <a:close/>
                </a:path>
                <a:path w="6172200" h="1781175">
                  <a:moveTo>
                    <a:pt x="2680589" y="525526"/>
                  </a:moveTo>
                  <a:lnTo>
                    <a:pt x="2661285" y="525526"/>
                  </a:lnTo>
                  <a:lnTo>
                    <a:pt x="2653538" y="533273"/>
                  </a:lnTo>
                  <a:lnTo>
                    <a:pt x="2653538" y="552450"/>
                  </a:lnTo>
                  <a:lnTo>
                    <a:pt x="2661285" y="560197"/>
                  </a:lnTo>
                  <a:lnTo>
                    <a:pt x="2680589" y="560197"/>
                  </a:lnTo>
                  <a:lnTo>
                    <a:pt x="2688336" y="552450"/>
                  </a:lnTo>
                  <a:lnTo>
                    <a:pt x="2688336" y="533273"/>
                  </a:lnTo>
                  <a:lnTo>
                    <a:pt x="2680589" y="525526"/>
                  </a:lnTo>
                  <a:close/>
                </a:path>
                <a:path w="6172200" h="1781175">
                  <a:moveTo>
                    <a:pt x="712215" y="525526"/>
                  </a:moveTo>
                  <a:lnTo>
                    <a:pt x="692912" y="525526"/>
                  </a:lnTo>
                  <a:lnTo>
                    <a:pt x="685164" y="533273"/>
                  </a:lnTo>
                  <a:lnTo>
                    <a:pt x="685164" y="552450"/>
                  </a:lnTo>
                  <a:lnTo>
                    <a:pt x="692912" y="560197"/>
                  </a:lnTo>
                  <a:lnTo>
                    <a:pt x="712215" y="560197"/>
                  </a:lnTo>
                  <a:lnTo>
                    <a:pt x="719963" y="552450"/>
                  </a:lnTo>
                  <a:lnTo>
                    <a:pt x="719963" y="533273"/>
                  </a:lnTo>
                  <a:lnTo>
                    <a:pt x="712215" y="525526"/>
                  </a:lnTo>
                  <a:close/>
                </a:path>
                <a:path w="6172200" h="1781175">
                  <a:moveTo>
                    <a:pt x="3040506" y="519684"/>
                  </a:moveTo>
                  <a:lnTo>
                    <a:pt x="3021329" y="519684"/>
                  </a:lnTo>
                  <a:lnTo>
                    <a:pt x="3013455" y="527558"/>
                  </a:lnTo>
                  <a:lnTo>
                    <a:pt x="3013455" y="546735"/>
                  </a:lnTo>
                  <a:lnTo>
                    <a:pt x="3021329" y="554482"/>
                  </a:lnTo>
                  <a:lnTo>
                    <a:pt x="3040506" y="554482"/>
                  </a:lnTo>
                  <a:lnTo>
                    <a:pt x="3048380" y="546735"/>
                  </a:lnTo>
                  <a:lnTo>
                    <a:pt x="3048380" y="527558"/>
                  </a:lnTo>
                  <a:lnTo>
                    <a:pt x="3040506" y="519684"/>
                  </a:lnTo>
                  <a:close/>
                </a:path>
                <a:path w="6172200" h="1781175">
                  <a:moveTo>
                    <a:pt x="2912872" y="519684"/>
                  </a:moveTo>
                  <a:lnTo>
                    <a:pt x="2893567" y="519684"/>
                  </a:lnTo>
                  <a:lnTo>
                    <a:pt x="2885821" y="527558"/>
                  </a:lnTo>
                  <a:lnTo>
                    <a:pt x="2885821" y="546735"/>
                  </a:lnTo>
                  <a:lnTo>
                    <a:pt x="2893567" y="554482"/>
                  </a:lnTo>
                  <a:lnTo>
                    <a:pt x="2912872" y="554482"/>
                  </a:lnTo>
                  <a:lnTo>
                    <a:pt x="2920619" y="546735"/>
                  </a:lnTo>
                  <a:lnTo>
                    <a:pt x="2920619" y="527558"/>
                  </a:lnTo>
                  <a:lnTo>
                    <a:pt x="2912872" y="519684"/>
                  </a:lnTo>
                  <a:close/>
                </a:path>
                <a:path w="6172200" h="1781175">
                  <a:moveTo>
                    <a:pt x="813562" y="519684"/>
                  </a:moveTo>
                  <a:lnTo>
                    <a:pt x="800735" y="519684"/>
                  </a:lnTo>
                  <a:lnTo>
                    <a:pt x="795527" y="524890"/>
                  </a:lnTo>
                  <a:lnTo>
                    <a:pt x="795527" y="537717"/>
                  </a:lnTo>
                  <a:lnTo>
                    <a:pt x="800735" y="542925"/>
                  </a:lnTo>
                  <a:lnTo>
                    <a:pt x="813562" y="542925"/>
                  </a:lnTo>
                  <a:lnTo>
                    <a:pt x="818641" y="537717"/>
                  </a:lnTo>
                  <a:lnTo>
                    <a:pt x="818641" y="524890"/>
                  </a:lnTo>
                  <a:lnTo>
                    <a:pt x="813562" y="519684"/>
                  </a:lnTo>
                  <a:close/>
                </a:path>
                <a:path w="6172200" h="1781175">
                  <a:moveTo>
                    <a:pt x="601852" y="519684"/>
                  </a:moveTo>
                  <a:lnTo>
                    <a:pt x="582676" y="519684"/>
                  </a:lnTo>
                  <a:lnTo>
                    <a:pt x="574801" y="527558"/>
                  </a:lnTo>
                  <a:lnTo>
                    <a:pt x="574801" y="546735"/>
                  </a:lnTo>
                  <a:lnTo>
                    <a:pt x="582676" y="554482"/>
                  </a:lnTo>
                  <a:lnTo>
                    <a:pt x="601852" y="554482"/>
                  </a:lnTo>
                  <a:lnTo>
                    <a:pt x="609726" y="546735"/>
                  </a:lnTo>
                  <a:lnTo>
                    <a:pt x="609726" y="527558"/>
                  </a:lnTo>
                  <a:lnTo>
                    <a:pt x="601852" y="519684"/>
                  </a:lnTo>
                  <a:close/>
                </a:path>
                <a:path w="6172200" h="1781175">
                  <a:moveTo>
                    <a:pt x="5821807" y="513969"/>
                  </a:moveTo>
                  <a:lnTo>
                    <a:pt x="5802630" y="513969"/>
                  </a:lnTo>
                  <a:lnTo>
                    <a:pt x="5794756" y="521715"/>
                  </a:lnTo>
                  <a:lnTo>
                    <a:pt x="5794756" y="540892"/>
                  </a:lnTo>
                  <a:lnTo>
                    <a:pt x="5802630" y="548639"/>
                  </a:lnTo>
                  <a:lnTo>
                    <a:pt x="5821807" y="548639"/>
                  </a:lnTo>
                  <a:lnTo>
                    <a:pt x="5829681" y="540892"/>
                  </a:lnTo>
                  <a:lnTo>
                    <a:pt x="5829681" y="521715"/>
                  </a:lnTo>
                  <a:lnTo>
                    <a:pt x="5821807" y="513969"/>
                  </a:lnTo>
                  <a:close/>
                </a:path>
                <a:path w="6172200" h="1781175">
                  <a:moveTo>
                    <a:pt x="5543169" y="513969"/>
                  </a:moveTo>
                  <a:lnTo>
                    <a:pt x="5523865" y="513969"/>
                  </a:lnTo>
                  <a:lnTo>
                    <a:pt x="5516118" y="521715"/>
                  </a:lnTo>
                  <a:lnTo>
                    <a:pt x="5516118" y="540892"/>
                  </a:lnTo>
                  <a:lnTo>
                    <a:pt x="5523865" y="548639"/>
                  </a:lnTo>
                  <a:lnTo>
                    <a:pt x="5543169" y="548639"/>
                  </a:lnTo>
                  <a:lnTo>
                    <a:pt x="5550916" y="540892"/>
                  </a:lnTo>
                  <a:lnTo>
                    <a:pt x="5550916" y="521715"/>
                  </a:lnTo>
                  <a:lnTo>
                    <a:pt x="5543169" y="513969"/>
                  </a:lnTo>
                  <a:close/>
                </a:path>
                <a:path w="6172200" h="1781175">
                  <a:moveTo>
                    <a:pt x="3888231" y="513969"/>
                  </a:moveTo>
                  <a:lnTo>
                    <a:pt x="3869054" y="513969"/>
                  </a:lnTo>
                  <a:lnTo>
                    <a:pt x="3861307" y="521715"/>
                  </a:lnTo>
                  <a:lnTo>
                    <a:pt x="3861307" y="540892"/>
                  </a:lnTo>
                  <a:lnTo>
                    <a:pt x="3869054" y="548639"/>
                  </a:lnTo>
                  <a:lnTo>
                    <a:pt x="3888231" y="548639"/>
                  </a:lnTo>
                  <a:lnTo>
                    <a:pt x="3896105" y="540892"/>
                  </a:lnTo>
                  <a:lnTo>
                    <a:pt x="3896105" y="521715"/>
                  </a:lnTo>
                  <a:lnTo>
                    <a:pt x="3888231" y="513969"/>
                  </a:lnTo>
                  <a:close/>
                </a:path>
                <a:path w="6172200" h="1781175">
                  <a:moveTo>
                    <a:pt x="2157984" y="513969"/>
                  </a:moveTo>
                  <a:lnTo>
                    <a:pt x="2138807" y="513969"/>
                  </a:lnTo>
                  <a:lnTo>
                    <a:pt x="2130933" y="521715"/>
                  </a:lnTo>
                  <a:lnTo>
                    <a:pt x="2130933" y="540892"/>
                  </a:lnTo>
                  <a:lnTo>
                    <a:pt x="2138807" y="548639"/>
                  </a:lnTo>
                  <a:lnTo>
                    <a:pt x="2157984" y="548639"/>
                  </a:lnTo>
                  <a:lnTo>
                    <a:pt x="2165730" y="540892"/>
                  </a:lnTo>
                  <a:lnTo>
                    <a:pt x="2165730" y="521715"/>
                  </a:lnTo>
                  <a:lnTo>
                    <a:pt x="2157984" y="513969"/>
                  </a:lnTo>
                  <a:close/>
                </a:path>
                <a:path w="6172200" h="1781175">
                  <a:moveTo>
                    <a:pt x="1217295" y="513969"/>
                  </a:moveTo>
                  <a:lnTo>
                    <a:pt x="1198117" y="513969"/>
                  </a:lnTo>
                  <a:lnTo>
                    <a:pt x="1190371" y="521715"/>
                  </a:lnTo>
                  <a:lnTo>
                    <a:pt x="1190371" y="540892"/>
                  </a:lnTo>
                  <a:lnTo>
                    <a:pt x="1198117" y="548639"/>
                  </a:lnTo>
                  <a:lnTo>
                    <a:pt x="1217295" y="548639"/>
                  </a:lnTo>
                  <a:lnTo>
                    <a:pt x="1225169" y="540892"/>
                  </a:lnTo>
                  <a:lnTo>
                    <a:pt x="1225169" y="521715"/>
                  </a:lnTo>
                  <a:lnTo>
                    <a:pt x="1217295" y="513969"/>
                  </a:lnTo>
                  <a:close/>
                </a:path>
                <a:path w="6172200" h="1781175">
                  <a:moveTo>
                    <a:pt x="2337942" y="508126"/>
                  </a:moveTo>
                  <a:lnTo>
                    <a:pt x="2318766" y="508126"/>
                  </a:lnTo>
                  <a:lnTo>
                    <a:pt x="2310891" y="515874"/>
                  </a:lnTo>
                  <a:lnTo>
                    <a:pt x="2310891" y="535051"/>
                  </a:lnTo>
                  <a:lnTo>
                    <a:pt x="2318766" y="542925"/>
                  </a:lnTo>
                  <a:lnTo>
                    <a:pt x="2337942" y="542925"/>
                  </a:lnTo>
                  <a:lnTo>
                    <a:pt x="2345816" y="535051"/>
                  </a:lnTo>
                  <a:lnTo>
                    <a:pt x="2345816" y="515874"/>
                  </a:lnTo>
                  <a:lnTo>
                    <a:pt x="2337942" y="508126"/>
                  </a:lnTo>
                  <a:close/>
                </a:path>
                <a:path w="6172200" h="1781175">
                  <a:moveTo>
                    <a:pt x="5351526" y="502412"/>
                  </a:moveTo>
                  <a:lnTo>
                    <a:pt x="5332222" y="502412"/>
                  </a:lnTo>
                  <a:lnTo>
                    <a:pt x="5324475" y="510159"/>
                  </a:lnTo>
                  <a:lnTo>
                    <a:pt x="5324475" y="529336"/>
                  </a:lnTo>
                  <a:lnTo>
                    <a:pt x="5332222" y="537083"/>
                  </a:lnTo>
                  <a:lnTo>
                    <a:pt x="5351526" y="537083"/>
                  </a:lnTo>
                  <a:lnTo>
                    <a:pt x="5359273" y="529336"/>
                  </a:lnTo>
                  <a:lnTo>
                    <a:pt x="5359273" y="510159"/>
                  </a:lnTo>
                  <a:lnTo>
                    <a:pt x="5351526" y="502412"/>
                  </a:lnTo>
                  <a:close/>
                </a:path>
                <a:path w="6172200" h="1781175">
                  <a:moveTo>
                    <a:pt x="4677918" y="502412"/>
                  </a:moveTo>
                  <a:lnTo>
                    <a:pt x="4658741" y="502412"/>
                  </a:lnTo>
                  <a:lnTo>
                    <a:pt x="4650867" y="510159"/>
                  </a:lnTo>
                  <a:lnTo>
                    <a:pt x="4650867" y="529336"/>
                  </a:lnTo>
                  <a:lnTo>
                    <a:pt x="4658741" y="537083"/>
                  </a:lnTo>
                  <a:lnTo>
                    <a:pt x="4677918" y="537083"/>
                  </a:lnTo>
                  <a:lnTo>
                    <a:pt x="4685792" y="529336"/>
                  </a:lnTo>
                  <a:lnTo>
                    <a:pt x="4685792" y="510159"/>
                  </a:lnTo>
                  <a:lnTo>
                    <a:pt x="4677918" y="502412"/>
                  </a:lnTo>
                  <a:close/>
                </a:path>
                <a:path w="6172200" h="1781175">
                  <a:moveTo>
                    <a:pt x="1472819" y="502412"/>
                  </a:moveTo>
                  <a:lnTo>
                    <a:pt x="1453641" y="502412"/>
                  </a:lnTo>
                  <a:lnTo>
                    <a:pt x="1445767" y="510159"/>
                  </a:lnTo>
                  <a:lnTo>
                    <a:pt x="1445767" y="529336"/>
                  </a:lnTo>
                  <a:lnTo>
                    <a:pt x="1453641" y="537083"/>
                  </a:lnTo>
                  <a:lnTo>
                    <a:pt x="1472819" y="537083"/>
                  </a:lnTo>
                  <a:lnTo>
                    <a:pt x="1480692" y="529336"/>
                  </a:lnTo>
                  <a:lnTo>
                    <a:pt x="1480692" y="510159"/>
                  </a:lnTo>
                  <a:lnTo>
                    <a:pt x="1472819" y="502412"/>
                  </a:lnTo>
                  <a:close/>
                </a:path>
                <a:path w="6172200" h="1781175">
                  <a:moveTo>
                    <a:pt x="6129528" y="496570"/>
                  </a:moveTo>
                  <a:lnTo>
                    <a:pt x="6110351" y="496570"/>
                  </a:lnTo>
                  <a:lnTo>
                    <a:pt x="6102477" y="504316"/>
                  </a:lnTo>
                  <a:lnTo>
                    <a:pt x="6102477" y="523494"/>
                  </a:lnTo>
                  <a:lnTo>
                    <a:pt x="6110351" y="531367"/>
                  </a:lnTo>
                  <a:lnTo>
                    <a:pt x="6129528" y="531367"/>
                  </a:lnTo>
                  <a:lnTo>
                    <a:pt x="6137402" y="523494"/>
                  </a:lnTo>
                  <a:lnTo>
                    <a:pt x="6137402" y="504316"/>
                  </a:lnTo>
                  <a:lnTo>
                    <a:pt x="6129528" y="496570"/>
                  </a:lnTo>
                  <a:close/>
                </a:path>
                <a:path w="6172200" h="1781175">
                  <a:moveTo>
                    <a:pt x="5705729" y="490854"/>
                  </a:moveTo>
                  <a:lnTo>
                    <a:pt x="5686425" y="490854"/>
                  </a:lnTo>
                  <a:lnTo>
                    <a:pt x="5678678" y="498601"/>
                  </a:lnTo>
                  <a:lnTo>
                    <a:pt x="5678678" y="517778"/>
                  </a:lnTo>
                  <a:lnTo>
                    <a:pt x="5686425" y="525526"/>
                  </a:lnTo>
                  <a:lnTo>
                    <a:pt x="5705729" y="525526"/>
                  </a:lnTo>
                  <a:lnTo>
                    <a:pt x="5713476" y="517778"/>
                  </a:lnTo>
                  <a:lnTo>
                    <a:pt x="5713476" y="498601"/>
                  </a:lnTo>
                  <a:lnTo>
                    <a:pt x="5705729" y="490854"/>
                  </a:lnTo>
                  <a:close/>
                </a:path>
                <a:path w="6172200" h="1781175">
                  <a:moveTo>
                    <a:pt x="3145028" y="490854"/>
                  </a:moveTo>
                  <a:lnTo>
                    <a:pt x="3125851" y="490854"/>
                  </a:lnTo>
                  <a:lnTo>
                    <a:pt x="3117977" y="498601"/>
                  </a:lnTo>
                  <a:lnTo>
                    <a:pt x="3117977" y="517778"/>
                  </a:lnTo>
                  <a:lnTo>
                    <a:pt x="3125851" y="525526"/>
                  </a:lnTo>
                  <a:lnTo>
                    <a:pt x="3145028" y="525526"/>
                  </a:lnTo>
                  <a:lnTo>
                    <a:pt x="3152902" y="517778"/>
                  </a:lnTo>
                  <a:lnTo>
                    <a:pt x="3152902" y="498601"/>
                  </a:lnTo>
                  <a:lnTo>
                    <a:pt x="3145028" y="490854"/>
                  </a:lnTo>
                  <a:close/>
                </a:path>
                <a:path w="6172200" h="1781175">
                  <a:moveTo>
                    <a:pt x="1925701" y="490854"/>
                  </a:moveTo>
                  <a:lnTo>
                    <a:pt x="1906524" y="490854"/>
                  </a:lnTo>
                  <a:lnTo>
                    <a:pt x="1898650" y="498601"/>
                  </a:lnTo>
                  <a:lnTo>
                    <a:pt x="1898650" y="517778"/>
                  </a:lnTo>
                  <a:lnTo>
                    <a:pt x="1906524" y="525526"/>
                  </a:lnTo>
                  <a:lnTo>
                    <a:pt x="1925701" y="525526"/>
                  </a:lnTo>
                  <a:lnTo>
                    <a:pt x="1933575" y="517778"/>
                  </a:lnTo>
                  <a:lnTo>
                    <a:pt x="1933575" y="498601"/>
                  </a:lnTo>
                  <a:lnTo>
                    <a:pt x="1925701" y="490854"/>
                  </a:lnTo>
                  <a:close/>
                </a:path>
                <a:path w="6172200" h="1781175">
                  <a:moveTo>
                    <a:pt x="4881245" y="485013"/>
                  </a:moveTo>
                  <a:lnTo>
                    <a:pt x="4861941" y="485013"/>
                  </a:lnTo>
                  <a:lnTo>
                    <a:pt x="4854194" y="492760"/>
                  </a:lnTo>
                  <a:lnTo>
                    <a:pt x="4854194" y="511937"/>
                  </a:lnTo>
                  <a:lnTo>
                    <a:pt x="4861941" y="519684"/>
                  </a:lnTo>
                  <a:lnTo>
                    <a:pt x="4881245" y="519684"/>
                  </a:lnTo>
                  <a:lnTo>
                    <a:pt x="4888992" y="511937"/>
                  </a:lnTo>
                  <a:lnTo>
                    <a:pt x="4888992" y="492760"/>
                  </a:lnTo>
                  <a:lnTo>
                    <a:pt x="4881245" y="485013"/>
                  </a:lnTo>
                  <a:close/>
                </a:path>
                <a:path w="6172200" h="1781175">
                  <a:moveTo>
                    <a:pt x="4770882" y="485013"/>
                  </a:moveTo>
                  <a:lnTo>
                    <a:pt x="4751578" y="485013"/>
                  </a:lnTo>
                  <a:lnTo>
                    <a:pt x="4743831" y="492760"/>
                  </a:lnTo>
                  <a:lnTo>
                    <a:pt x="4743831" y="511937"/>
                  </a:lnTo>
                  <a:lnTo>
                    <a:pt x="4751578" y="519684"/>
                  </a:lnTo>
                  <a:lnTo>
                    <a:pt x="4770882" y="519684"/>
                  </a:lnTo>
                  <a:lnTo>
                    <a:pt x="4778629" y="511937"/>
                  </a:lnTo>
                  <a:lnTo>
                    <a:pt x="4778629" y="492760"/>
                  </a:lnTo>
                  <a:lnTo>
                    <a:pt x="4770882" y="485013"/>
                  </a:lnTo>
                  <a:close/>
                </a:path>
                <a:path w="6172200" h="1781175">
                  <a:moveTo>
                    <a:pt x="5247005" y="479171"/>
                  </a:moveTo>
                  <a:lnTo>
                    <a:pt x="5227701" y="479171"/>
                  </a:lnTo>
                  <a:lnTo>
                    <a:pt x="5219954" y="487045"/>
                  </a:lnTo>
                  <a:lnTo>
                    <a:pt x="5219954" y="506222"/>
                  </a:lnTo>
                  <a:lnTo>
                    <a:pt x="5227701" y="513969"/>
                  </a:lnTo>
                  <a:lnTo>
                    <a:pt x="5247005" y="513969"/>
                  </a:lnTo>
                  <a:lnTo>
                    <a:pt x="5254752" y="506222"/>
                  </a:lnTo>
                  <a:lnTo>
                    <a:pt x="5254752" y="487045"/>
                  </a:lnTo>
                  <a:lnTo>
                    <a:pt x="5247005" y="479171"/>
                  </a:lnTo>
                  <a:close/>
                </a:path>
                <a:path w="6172200" h="1781175">
                  <a:moveTo>
                    <a:pt x="3499230" y="479171"/>
                  </a:moveTo>
                  <a:lnTo>
                    <a:pt x="3480054" y="479171"/>
                  </a:lnTo>
                  <a:lnTo>
                    <a:pt x="3472179" y="487045"/>
                  </a:lnTo>
                  <a:lnTo>
                    <a:pt x="3472179" y="506222"/>
                  </a:lnTo>
                  <a:lnTo>
                    <a:pt x="3480054" y="513969"/>
                  </a:lnTo>
                  <a:lnTo>
                    <a:pt x="3499230" y="513969"/>
                  </a:lnTo>
                  <a:lnTo>
                    <a:pt x="3507104" y="506222"/>
                  </a:lnTo>
                  <a:lnTo>
                    <a:pt x="3507104" y="487045"/>
                  </a:lnTo>
                  <a:lnTo>
                    <a:pt x="3499230" y="479171"/>
                  </a:lnTo>
                  <a:close/>
                </a:path>
                <a:path w="6172200" h="1781175">
                  <a:moveTo>
                    <a:pt x="944499" y="479171"/>
                  </a:moveTo>
                  <a:lnTo>
                    <a:pt x="925195" y="479171"/>
                  </a:lnTo>
                  <a:lnTo>
                    <a:pt x="917448" y="487045"/>
                  </a:lnTo>
                  <a:lnTo>
                    <a:pt x="917448" y="506222"/>
                  </a:lnTo>
                  <a:lnTo>
                    <a:pt x="925195" y="513969"/>
                  </a:lnTo>
                  <a:lnTo>
                    <a:pt x="944499" y="513969"/>
                  </a:lnTo>
                  <a:lnTo>
                    <a:pt x="952246" y="506222"/>
                  </a:lnTo>
                  <a:lnTo>
                    <a:pt x="952246" y="487045"/>
                  </a:lnTo>
                  <a:lnTo>
                    <a:pt x="944499" y="479171"/>
                  </a:lnTo>
                  <a:close/>
                </a:path>
                <a:path w="6172200" h="1781175">
                  <a:moveTo>
                    <a:pt x="445135" y="479171"/>
                  </a:moveTo>
                  <a:lnTo>
                    <a:pt x="425830" y="479171"/>
                  </a:lnTo>
                  <a:lnTo>
                    <a:pt x="418084" y="487045"/>
                  </a:lnTo>
                  <a:lnTo>
                    <a:pt x="418084" y="506222"/>
                  </a:lnTo>
                  <a:lnTo>
                    <a:pt x="425830" y="513969"/>
                  </a:lnTo>
                  <a:lnTo>
                    <a:pt x="445135" y="513969"/>
                  </a:lnTo>
                  <a:lnTo>
                    <a:pt x="452882" y="506222"/>
                  </a:lnTo>
                  <a:lnTo>
                    <a:pt x="452882" y="487045"/>
                  </a:lnTo>
                  <a:lnTo>
                    <a:pt x="445135" y="479171"/>
                  </a:lnTo>
                  <a:close/>
                </a:path>
                <a:path w="6172200" h="1781175">
                  <a:moveTo>
                    <a:pt x="4486402" y="467613"/>
                  </a:moveTo>
                  <a:lnTo>
                    <a:pt x="4467098" y="467613"/>
                  </a:lnTo>
                  <a:lnTo>
                    <a:pt x="4459351" y="475488"/>
                  </a:lnTo>
                  <a:lnTo>
                    <a:pt x="4459351" y="494664"/>
                  </a:lnTo>
                  <a:lnTo>
                    <a:pt x="4467098" y="502412"/>
                  </a:lnTo>
                  <a:lnTo>
                    <a:pt x="4486402" y="502412"/>
                  </a:lnTo>
                  <a:lnTo>
                    <a:pt x="4494149" y="494664"/>
                  </a:lnTo>
                  <a:lnTo>
                    <a:pt x="4494149" y="475488"/>
                  </a:lnTo>
                  <a:lnTo>
                    <a:pt x="4486402" y="467613"/>
                  </a:lnTo>
                  <a:close/>
                </a:path>
                <a:path w="6172200" h="1781175">
                  <a:moveTo>
                    <a:pt x="4242434" y="467613"/>
                  </a:moveTo>
                  <a:lnTo>
                    <a:pt x="4223258" y="467613"/>
                  </a:lnTo>
                  <a:lnTo>
                    <a:pt x="4215383" y="475488"/>
                  </a:lnTo>
                  <a:lnTo>
                    <a:pt x="4215383" y="494664"/>
                  </a:lnTo>
                  <a:lnTo>
                    <a:pt x="4223258" y="502412"/>
                  </a:lnTo>
                  <a:lnTo>
                    <a:pt x="4242434" y="502412"/>
                  </a:lnTo>
                  <a:lnTo>
                    <a:pt x="4250308" y="494664"/>
                  </a:lnTo>
                  <a:lnTo>
                    <a:pt x="4250308" y="475488"/>
                  </a:lnTo>
                  <a:lnTo>
                    <a:pt x="4242434" y="467613"/>
                  </a:lnTo>
                  <a:close/>
                </a:path>
                <a:path w="6172200" h="1781175">
                  <a:moveTo>
                    <a:pt x="4997323" y="461899"/>
                  </a:moveTo>
                  <a:lnTo>
                    <a:pt x="4978019" y="461899"/>
                  </a:lnTo>
                  <a:lnTo>
                    <a:pt x="4970272" y="469646"/>
                  </a:lnTo>
                  <a:lnTo>
                    <a:pt x="4970272" y="488823"/>
                  </a:lnTo>
                  <a:lnTo>
                    <a:pt x="4978019" y="496570"/>
                  </a:lnTo>
                  <a:lnTo>
                    <a:pt x="4997323" y="496570"/>
                  </a:lnTo>
                  <a:lnTo>
                    <a:pt x="5005070" y="488823"/>
                  </a:lnTo>
                  <a:lnTo>
                    <a:pt x="5005070" y="469646"/>
                  </a:lnTo>
                  <a:lnTo>
                    <a:pt x="4997323" y="461899"/>
                  </a:lnTo>
                  <a:close/>
                </a:path>
                <a:path w="6172200" h="1781175">
                  <a:moveTo>
                    <a:pt x="4108957" y="461899"/>
                  </a:moveTo>
                  <a:lnTo>
                    <a:pt x="4089654" y="461899"/>
                  </a:lnTo>
                  <a:lnTo>
                    <a:pt x="4081906" y="469646"/>
                  </a:lnTo>
                  <a:lnTo>
                    <a:pt x="4081906" y="488823"/>
                  </a:lnTo>
                  <a:lnTo>
                    <a:pt x="4089654" y="496570"/>
                  </a:lnTo>
                  <a:lnTo>
                    <a:pt x="4108957" y="496570"/>
                  </a:lnTo>
                  <a:lnTo>
                    <a:pt x="4116704" y="488823"/>
                  </a:lnTo>
                  <a:lnTo>
                    <a:pt x="4116704" y="469646"/>
                  </a:lnTo>
                  <a:lnTo>
                    <a:pt x="4108957" y="461899"/>
                  </a:lnTo>
                  <a:close/>
                </a:path>
                <a:path w="6172200" h="1781175">
                  <a:moveTo>
                    <a:pt x="3702430" y="461899"/>
                  </a:moveTo>
                  <a:lnTo>
                    <a:pt x="3683254" y="461899"/>
                  </a:lnTo>
                  <a:lnTo>
                    <a:pt x="3675506" y="469646"/>
                  </a:lnTo>
                  <a:lnTo>
                    <a:pt x="3675506" y="488823"/>
                  </a:lnTo>
                  <a:lnTo>
                    <a:pt x="3683254" y="496570"/>
                  </a:lnTo>
                  <a:lnTo>
                    <a:pt x="3702430" y="496570"/>
                  </a:lnTo>
                  <a:lnTo>
                    <a:pt x="3710304" y="488823"/>
                  </a:lnTo>
                  <a:lnTo>
                    <a:pt x="3710304" y="469646"/>
                  </a:lnTo>
                  <a:lnTo>
                    <a:pt x="3702430" y="461899"/>
                  </a:lnTo>
                  <a:close/>
                </a:path>
                <a:path w="6172200" h="1781175">
                  <a:moveTo>
                    <a:pt x="3261232" y="461899"/>
                  </a:moveTo>
                  <a:lnTo>
                    <a:pt x="3241929" y="461899"/>
                  </a:lnTo>
                  <a:lnTo>
                    <a:pt x="3234181" y="469646"/>
                  </a:lnTo>
                  <a:lnTo>
                    <a:pt x="3234181" y="488823"/>
                  </a:lnTo>
                  <a:lnTo>
                    <a:pt x="3241929" y="496570"/>
                  </a:lnTo>
                  <a:lnTo>
                    <a:pt x="3261232" y="496570"/>
                  </a:lnTo>
                  <a:lnTo>
                    <a:pt x="3268979" y="488823"/>
                  </a:lnTo>
                  <a:lnTo>
                    <a:pt x="3268979" y="469646"/>
                  </a:lnTo>
                  <a:lnTo>
                    <a:pt x="3261232" y="461899"/>
                  </a:lnTo>
                  <a:close/>
                </a:path>
                <a:path w="6172200" h="1781175">
                  <a:moveTo>
                    <a:pt x="1066419" y="461899"/>
                  </a:moveTo>
                  <a:lnTo>
                    <a:pt x="1047114" y="461899"/>
                  </a:lnTo>
                  <a:lnTo>
                    <a:pt x="1039367" y="469646"/>
                  </a:lnTo>
                  <a:lnTo>
                    <a:pt x="1039367" y="488823"/>
                  </a:lnTo>
                  <a:lnTo>
                    <a:pt x="1047114" y="496570"/>
                  </a:lnTo>
                  <a:lnTo>
                    <a:pt x="1066419" y="496570"/>
                  </a:lnTo>
                  <a:lnTo>
                    <a:pt x="1074165" y="488823"/>
                  </a:lnTo>
                  <a:lnTo>
                    <a:pt x="1074165" y="469646"/>
                  </a:lnTo>
                  <a:lnTo>
                    <a:pt x="1066419" y="461899"/>
                  </a:lnTo>
                  <a:close/>
                </a:path>
                <a:path w="6172200" h="1781175">
                  <a:moveTo>
                    <a:pt x="5130800" y="456057"/>
                  </a:moveTo>
                  <a:lnTo>
                    <a:pt x="5111623" y="456057"/>
                  </a:lnTo>
                  <a:lnTo>
                    <a:pt x="5103876" y="463803"/>
                  </a:lnTo>
                  <a:lnTo>
                    <a:pt x="5103876" y="482980"/>
                  </a:lnTo>
                  <a:lnTo>
                    <a:pt x="5111623" y="490854"/>
                  </a:lnTo>
                  <a:lnTo>
                    <a:pt x="5130800" y="490854"/>
                  </a:lnTo>
                  <a:lnTo>
                    <a:pt x="5138674" y="482980"/>
                  </a:lnTo>
                  <a:lnTo>
                    <a:pt x="5138674" y="463803"/>
                  </a:lnTo>
                  <a:lnTo>
                    <a:pt x="5130800" y="456057"/>
                  </a:lnTo>
                  <a:close/>
                </a:path>
                <a:path w="6172200" h="1781175">
                  <a:moveTo>
                    <a:pt x="4364355" y="456057"/>
                  </a:moveTo>
                  <a:lnTo>
                    <a:pt x="4345178" y="456057"/>
                  </a:lnTo>
                  <a:lnTo>
                    <a:pt x="4337431" y="463803"/>
                  </a:lnTo>
                  <a:lnTo>
                    <a:pt x="4337431" y="482980"/>
                  </a:lnTo>
                  <a:lnTo>
                    <a:pt x="4345178" y="490854"/>
                  </a:lnTo>
                  <a:lnTo>
                    <a:pt x="4364355" y="490854"/>
                  </a:lnTo>
                  <a:lnTo>
                    <a:pt x="4372229" y="482980"/>
                  </a:lnTo>
                  <a:lnTo>
                    <a:pt x="4372229" y="463803"/>
                  </a:lnTo>
                  <a:lnTo>
                    <a:pt x="4364355" y="456057"/>
                  </a:lnTo>
                  <a:close/>
                </a:path>
                <a:path w="6172200" h="1781175">
                  <a:moveTo>
                    <a:pt x="3987038" y="456057"/>
                  </a:moveTo>
                  <a:lnTo>
                    <a:pt x="3967733" y="456057"/>
                  </a:lnTo>
                  <a:lnTo>
                    <a:pt x="3959986" y="463803"/>
                  </a:lnTo>
                  <a:lnTo>
                    <a:pt x="3959986" y="482980"/>
                  </a:lnTo>
                  <a:lnTo>
                    <a:pt x="3967733" y="490854"/>
                  </a:lnTo>
                  <a:lnTo>
                    <a:pt x="3987038" y="490854"/>
                  </a:lnTo>
                  <a:lnTo>
                    <a:pt x="3994784" y="482980"/>
                  </a:lnTo>
                  <a:lnTo>
                    <a:pt x="3994784" y="463803"/>
                  </a:lnTo>
                  <a:lnTo>
                    <a:pt x="3987038" y="456057"/>
                  </a:lnTo>
                  <a:close/>
                </a:path>
                <a:path w="6172200" h="1781175">
                  <a:moveTo>
                    <a:pt x="2227707" y="456057"/>
                  </a:moveTo>
                  <a:lnTo>
                    <a:pt x="2208403" y="456057"/>
                  </a:lnTo>
                  <a:lnTo>
                    <a:pt x="2200655" y="463803"/>
                  </a:lnTo>
                  <a:lnTo>
                    <a:pt x="2200655" y="482980"/>
                  </a:lnTo>
                  <a:lnTo>
                    <a:pt x="2208403" y="490854"/>
                  </a:lnTo>
                  <a:lnTo>
                    <a:pt x="2227707" y="490854"/>
                  </a:lnTo>
                  <a:lnTo>
                    <a:pt x="2235454" y="482980"/>
                  </a:lnTo>
                  <a:lnTo>
                    <a:pt x="2235454" y="463803"/>
                  </a:lnTo>
                  <a:lnTo>
                    <a:pt x="2227707" y="456057"/>
                  </a:lnTo>
                  <a:close/>
                </a:path>
                <a:path w="6172200" h="1781175">
                  <a:moveTo>
                    <a:pt x="1786382" y="456057"/>
                  </a:moveTo>
                  <a:lnTo>
                    <a:pt x="1767077" y="456057"/>
                  </a:lnTo>
                  <a:lnTo>
                    <a:pt x="1759330" y="463803"/>
                  </a:lnTo>
                  <a:lnTo>
                    <a:pt x="1759330" y="482980"/>
                  </a:lnTo>
                  <a:lnTo>
                    <a:pt x="1767077" y="490854"/>
                  </a:lnTo>
                  <a:lnTo>
                    <a:pt x="1786382" y="490854"/>
                  </a:lnTo>
                  <a:lnTo>
                    <a:pt x="1794128" y="482980"/>
                  </a:lnTo>
                  <a:lnTo>
                    <a:pt x="1794128" y="463803"/>
                  </a:lnTo>
                  <a:lnTo>
                    <a:pt x="1786382" y="456057"/>
                  </a:lnTo>
                  <a:close/>
                </a:path>
                <a:path w="6172200" h="1781175">
                  <a:moveTo>
                    <a:pt x="2802509" y="450341"/>
                  </a:moveTo>
                  <a:lnTo>
                    <a:pt x="2783204" y="450341"/>
                  </a:lnTo>
                  <a:lnTo>
                    <a:pt x="2775458" y="458088"/>
                  </a:lnTo>
                  <a:lnTo>
                    <a:pt x="2775458" y="477265"/>
                  </a:lnTo>
                  <a:lnTo>
                    <a:pt x="2783204" y="485013"/>
                  </a:lnTo>
                  <a:lnTo>
                    <a:pt x="2802509" y="485013"/>
                  </a:lnTo>
                  <a:lnTo>
                    <a:pt x="2810255" y="477265"/>
                  </a:lnTo>
                  <a:lnTo>
                    <a:pt x="2810255" y="458088"/>
                  </a:lnTo>
                  <a:lnTo>
                    <a:pt x="2802509" y="450341"/>
                  </a:lnTo>
                  <a:close/>
                </a:path>
                <a:path w="6172200" h="1781175">
                  <a:moveTo>
                    <a:pt x="2047621" y="450341"/>
                  </a:moveTo>
                  <a:lnTo>
                    <a:pt x="2028444" y="450341"/>
                  </a:lnTo>
                  <a:lnTo>
                    <a:pt x="2020570" y="458088"/>
                  </a:lnTo>
                  <a:lnTo>
                    <a:pt x="2020570" y="477265"/>
                  </a:lnTo>
                  <a:lnTo>
                    <a:pt x="2028444" y="485013"/>
                  </a:lnTo>
                  <a:lnTo>
                    <a:pt x="2047621" y="485013"/>
                  </a:lnTo>
                  <a:lnTo>
                    <a:pt x="2055495" y="477265"/>
                  </a:lnTo>
                  <a:lnTo>
                    <a:pt x="2055495" y="458088"/>
                  </a:lnTo>
                  <a:lnTo>
                    <a:pt x="2047621" y="450341"/>
                  </a:lnTo>
                  <a:close/>
                </a:path>
                <a:path w="6172200" h="1781175">
                  <a:moveTo>
                    <a:pt x="1571498" y="450341"/>
                  </a:moveTo>
                  <a:lnTo>
                    <a:pt x="1552321" y="450341"/>
                  </a:lnTo>
                  <a:lnTo>
                    <a:pt x="1544447" y="458088"/>
                  </a:lnTo>
                  <a:lnTo>
                    <a:pt x="1544447" y="477265"/>
                  </a:lnTo>
                  <a:lnTo>
                    <a:pt x="1552321" y="485013"/>
                  </a:lnTo>
                  <a:lnTo>
                    <a:pt x="1571498" y="485013"/>
                  </a:lnTo>
                  <a:lnTo>
                    <a:pt x="1579372" y="477265"/>
                  </a:lnTo>
                  <a:lnTo>
                    <a:pt x="1579372" y="458088"/>
                  </a:lnTo>
                  <a:lnTo>
                    <a:pt x="1571498" y="450341"/>
                  </a:lnTo>
                  <a:close/>
                </a:path>
                <a:path w="6172200" h="1781175">
                  <a:moveTo>
                    <a:pt x="328929" y="450341"/>
                  </a:moveTo>
                  <a:lnTo>
                    <a:pt x="309752" y="450341"/>
                  </a:lnTo>
                  <a:lnTo>
                    <a:pt x="301878" y="458088"/>
                  </a:lnTo>
                  <a:lnTo>
                    <a:pt x="301878" y="477265"/>
                  </a:lnTo>
                  <a:lnTo>
                    <a:pt x="309752" y="485013"/>
                  </a:lnTo>
                  <a:lnTo>
                    <a:pt x="328929" y="485013"/>
                  </a:lnTo>
                  <a:lnTo>
                    <a:pt x="336803" y="477265"/>
                  </a:lnTo>
                  <a:lnTo>
                    <a:pt x="336803" y="458088"/>
                  </a:lnTo>
                  <a:lnTo>
                    <a:pt x="328929" y="450341"/>
                  </a:lnTo>
                  <a:close/>
                </a:path>
                <a:path w="6172200" h="1781175">
                  <a:moveTo>
                    <a:pt x="3812794" y="444500"/>
                  </a:moveTo>
                  <a:lnTo>
                    <a:pt x="3793617" y="444500"/>
                  </a:lnTo>
                  <a:lnTo>
                    <a:pt x="3785743" y="452247"/>
                  </a:lnTo>
                  <a:lnTo>
                    <a:pt x="3785743" y="471424"/>
                  </a:lnTo>
                  <a:lnTo>
                    <a:pt x="3793617" y="479171"/>
                  </a:lnTo>
                  <a:lnTo>
                    <a:pt x="3812794" y="479171"/>
                  </a:lnTo>
                  <a:lnTo>
                    <a:pt x="3820668" y="471424"/>
                  </a:lnTo>
                  <a:lnTo>
                    <a:pt x="3820668" y="452247"/>
                  </a:lnTo>
                  <a:lnTo>
                    <a:pt x="3812794" y="444500"/>
                  </a:lnTo>
                  <a:close/>
                </a:path>
                <a:path w="6172200" h="1781175">
                  <a:moveTo>
                    <a:pt x="6025007" y="438785"/>
                  </a:moveTo>
                  <a:lnTo>
                    <a:pt x="6005830" y="438785"/>
                  </a:lnTo>
                  <a:lnTo>
                    <a:pt x="5997956" y="446532"/>
                  </a:lnTo>
                  <a:lnTo>
                    <a:pt x="5997956" y="465709"/>
                  </a:lnTo>
                  <a:lnTo>
                    <a:pt x="6005830" y="473455"/>
                  </a:lnTo>
                  <a:lnTo>
                    <a:pt x="6025007" y="473455"/>
                  </a:lnTo>
                  <a:lnTo>
                    <a:pt x="6032881" y="465709"/>
                  </a:lnTo>
                  <a:lnTo>
                    <a:pt x="6032881" y="446532"/>
                  </a:lnTo>
                  <a:lnTo>
                    <a:pt x="6025007" y="438785"/>
                  </a:lnTo>
                  <a:close/>
                </a:path>
                <a:path w="6172200" h="1781175">
                  <a:moveTo>
                    <a:pt x="5914771" y="438785"/>
                  </a:moveTo>
                  <a:lnTo>
                    <a:pt x="5895467" y="438785"/>
                  </a:lnTo>
                  <a:lnTo>
                    <a:pt x="5887720" y="446532"/>
                  </a:lnTo>
                  <a:lnTo>
                    <a:pt x="5887720" y="465709"/>
                  </a:lnTo>
                  <a:lnTo>
                    <a:pt x="5895467" y="473455"/>
                  </a:lnTo>
                  <a:lnTo>
                    <a:pt x="5914771" y="473455"/>
                  </a:lnTo>
                  <a:lnTo>
                    <a:pt x="5922518" y="465709"/>
                  </a:lnTo>
                  <a:lnTo>
                    <a:pt x="5922518" y="446532"/>
                  </a:lnTo>
                  <a:lnTo>
                    <a:pt x="5914771" y="438785"/>
                  </a:lnTo>
                  <a:close/>
                </a:path>
                <a:path w="6172200" h="1781175">
                  <a:moveTo>
                    <a:pt x="3388995" y="438785"/>
                  </a:moveTo>
                  <a:lnTo>
                    <a:pt x="3369691" y="438785"/>
                  </a:lnTo>
                  <a:lnTo>
                    <a:pt x="3361944" y="446532"/>
                  </a:lnTo>
                  <a:lnTo>
                    <a:pt x="3361944" y="465709"/>
                  </a:lnTo>
                  <a:lnTo>
                    <a:pt x="3369691" y="473455"/>
                  </a:lnTo>
                  <a:lnTo>
                    <a:pt x="3388995" y="473455"/>
                  </a:lnTo>
                  <a:lnTo>
                    <a:pt x="3396742" y="465709"/>
                  </a:lnTo>
                  <a:lnTo>
                    <a:pt x="3396742" y="446532"/>
                  </a:lnTo>
                  <a:lnTo>
                    <a:pt x="3388995" y="438785"/>
                  </a:lnTo>
                  <a:close/>
                </a:path>
                <a:path w="6172200" h="1781175">
                  <a:moveTo>
                    <a:pt x="1298702" y="438785"/>
                  </a:moveTo>
                  <a:lnTo>
                    <a:pt x="1279398" y="438785"/>
                  </a:lnTo>
                  <a:lnTo>
                    <a:pt x="1271651" y="446532"/>
                  </a:lnTo>
                  <a:lnTo>
                    <a:pt x="1271651" y="465709"/>
                  </a:lnTo>
                  <a:lnTo>
                    <a:pt x="1279398" y="473455"/>
                  </a:lnTo>
                  <a:lnTo>
                    <a:pt x="1298702" y="473455"/>
                  </a:lnTo>
                  <a:lnTo>
                    <a:pt x="1306449" y="465709"/>
                  </a:lnTo>
                  <a:lnTo>
                    <a:pt x="1306449" y="446532"/>
                  </a:lnTo>
                  <a:lnTo>
                    <a:pt x="1298702" y="438785"/>
                  </a:lnTo>
                  <a:close/>
                </a:path>
                <a:path w="6172200" h="1781175">
                  <a:moveTo>
                    <a:pt x="2645664" y="432942"/>
                  </a:moveTo>
                  <a:lnTo>
                    <a:pt x="2626487" y="432942"/>
                  </a:lnTo>
                  <a:lnTo>
                    <a:pt x="2618740" y="440689"/>
                  </a:lnTo>
                  <a:lnTo>
                    <a:pt x="2618740" y="459866"/>
                  </a:lnTo>
                  <a:lnTo>
                    <a:pt x="2626487" y="467613"/>
                  </a:lnTo>
                  <a:lnTo>
                    <a:pt x="2645664" y="467613"/>
                  </a:lnTo>
                  <a:lnTo>
                    <a:pt x="2653538" y="459866"/>
                  </a:lnTo>
                  <a:lnTo>
                    <a:pt x="2653538" y="440689"/>
                  </a:lnTo>
                  <a:lnTo>
                    <a:pt x="2645664" y="432942"/>
                  </a:lnTo>
                  <a:close/>
                </a:path>
                <a:path w="6172200" h="1781175">
                  <a:moveTo>
                    <a:pt x="2529586" y="432942"/>
                  </a:moveTo>
                  <a:lnTo>
                    <a:pt x="2510409" y="432942"/>
                  </a:lnTo>
                  <a:lnTo>
                    <a:pt x="2502535" y="440689"/>
                  </a:lnTo>
                  <a:lnTo>
                    <a:pt x="2502535" y="459866"/>
                  </a:lnTo>
                  <a:lnTo>
                    <a:pt x="2510409" y="467613"/>
                  </a:lnTo>
                  <a:lnTo>
                    <a:pt x="2529586" y="467613"/>
                  </a:lnTo>
                  <a:lnTo>
                    <a:pt x="2537333" y="459866"/>
                  </a:lnTo>
                  <a:lnTo>
                    <a:pt x="2537333" y="440689"/>
                  </a:lnTo>
                  <a:lnTo>
                    <a:pt x="2529586" y="432942"/>
                  </a:lnTo>
                  <a:close/>
                </a:path>
                <a:path w="6172200" h="1781175">
                  <a:moveTo>
                    <a:pt x="5612765" y="427100"/>
                  </a:moveTo>
                  <a:lnTo>
                    <a:pt x="5593588" y="427100"/>
                  </a:lnTo>
                  <a:lnTo>
                    <a:pt x="5585714" y="434975"/>
                  </a:lnTo>
                  <a:lnTo>
                    <a:pt x="5585714" y="454151"/>
                  </a:lnTo>
                  <a:lnTo>
                    <a:pt x="5593588" y="461899"/>
                  </a:lnTo>
                  <a:lnTo>
                    <a:pt x="5612765" y="461899"/>
                  </a:lnTo>
                  <a:lnTo>
                    <a:pt x="5620639" y="454151"/>
                  </a:lnTo>
                  <a:lnTo>
                    <a:pt x="5620639" y="434975"/>
                  </a:lnTo>
                  <a:lnTo>
                    <a:pt x="5612765" y="427100"/>
                  </a:lnTo>
                  <a:close/>
                </a:path>
                <a:path w="6172200" h="1781175">
                  <a:moveTo>
                    <a:pt x="5473446" y="427100"/>
                  </a:moveTo>
                  <a:lnTo>
                    <a:pt x="5454142" y="427100"/>
                  </a:lnTo>
                  <a:lnTo>
                    <a:pt x="5446395" y="434975"/>
                  </a:lnTo>
                  <a:lnTo>
                    <a:pt x="5446395" y="454151"/>
                  </a:lnTo>
                  <a:lnTo>
                    <a:pt x="5454142" y="461899"/>
                  </a:lnTo>
                  <a:lnTo>
                    <a:pt x="5473446" y="461899"/>
                  </a:lnTo>
                  <a:lnTo>
                    <a:pt x="5481193" y="454151"/>
                  </a:lnTo>
                  <a:lnTo>
                    <a:pt x="5481193" y="434975"/>
                  </a:lnTo>
                  <a:lnTo>
                    <a:pt x="5473446" y="427100"/>
                  </a:lnTo>
                  <a:close/>
                </a:path>
                <a:path w="6172200" h="1781175">
                  <a:moveTo>
                    <a:pt x="102488" y="421386"/>
                  </a:moveTo>
                  <a:lnTo>
                    <a:pt x="83312" y="421386"/>
                  </a:lnTo>
                  <a:lnTo>
                    <a:pt x="75437" y="429133"/>
                  </a:lnTo>
                  <a:lnTo>
                    <a:pt x="75437" y="448310"/>
                  </a:lnTo>
                  <a:lnTo>
                    <a:pt x="83312" y="456057"/>
                  </a:lnTo>
                  <a:lnTo>
                    <a:pt x="102488" y="456057"/>
                  </a:lnTo>
                  <a:lnTo>
                    <a:pt x="110362" y="448310"/>
                  </a:lnTo>
                  <a:lnTo>
                    <a:pt x="110362" y="429133"/>
                  </a:lnTo>
                  <a:lnTo>
                    <a:pt x="102488" y="421386"/>
                  </a:lnTo>
                  <a:close/>
                </a:path>
                <a:path w="6172200" h="1781175">
                  <a:moveTo>
                    <a:pt x="2965069" y="415544"/>
                  </a:moveTo>
                  <a:lnTo>
                    <a:pt x="2945891" y="415544"/>
                  </a:lnTo>
                  <a:lnTo>
                    <a:pt x="2938017" y="423290"/>
                  </a:lnTo>
                  <a:lnTo>
                    <a:pt x="2938017" y="442467"/>
                  </a:lnTo>
                  <a:lnTo>
                    <a:pt x="2945891" y="450341"/>
                  </a:lnTo>
                  <a:lnTo>
                    <a:pt x="2965069" y="450341"/>
                  </a:lnTo>
                  <a:lnTo>
                    <a:pt x="2972816" y="442467"/>
                  </a:lnTo>
                  <a:lnTo>
                    <a:pt x="2972816" y="423290"/>
                  </a:lnTo>
                  <a:lnTo>
                    <a:pt x="2965069" y="415544"/>
                  </a:lnTo>
                  <a:close/>
                </a:path>
                <a:path w="6172200" h="1781175">
                  <a:moveTo>
                    <a:pt x="2419223" y="415544"/>
                  </a:moveTo>
                  <a:lnTo>
                    <a:pt x="2400046" y="415544"/>
                  </a:lnTo>
                  <a:lnTo>
                    <a:pt x="2392172" y="423290"/>
                  </a:lnTo>
                  <a:lnTo>
                    <a:pt x="2392172" y="442467"/>
                  </a:lnTo>
                  <a:lnTo>
                    <a:pt x="2400046" y="450341"/>
                  </a:lnTo>
                  <a:lnTo>
                    <a:pt x="2419223" y="450341"/>
                  </a:lnTo>
                  <a:lnTo>
                    <a:pt x="2427097" y="442467"/>
                  </a:lnTo>
                  <a:lnTo>
                    <a:pt x="2427097" y="423290"/>
                  </a:lnTo>
                  <a:lnTo>
                    <a:pt x="2419223" y="415544"/>
                  </a:lnTo>
                  <a:close/>
                </a:path>
                <a:path w="6172200" h="1781175">
                  <a:moveTo>
                    <a:pt x="218694" y="415544"/>
                  </a:moveTo>
                  <a:lnTo>
                    <a:pt x="199389" y="415544"/>
                  </a:lnTo>
                  <a:lnTo>
                    <a:pt x="191642" y="423290"/>
                  </a:lnTo>
                  <a:lnTo>
                    <a:pt x="191642" y="442467"/>
                  </a:lnTo>
                  <a:lnTo>
                    <a:pt x="199389" y="450341"/>
                  </a:lnTo>
                  <a:lnTo>
                    <a:pt x="218694" y="450341"/>
                  </a:lnTo>
                  <a:lnTo>
                    <a:pt x="226440" y="442467"/>
                  </a:lnTo>
                  <a:lnTo>
                    <a:pt x="226440" y="423290"/>
                  </a:lnTo>
                  <a:lnTo>
                    <a:pt x="218694" y="415544"/>
                  </a:lnTo>
                  <a:close/>
                </a:path>
                <a:path w="6172200" h="1781175">
                  <a:moveTo>
                    <a:pt x="4608322" y="409828"/>
                  </a:moveTo>
                  <a:lnTo>
                    <a:pt x="4589018" y="409828"/>
                  </a:lnTo>
                  <a:lnTo>
                    <a:pt x="4581271" y="417575"/>
                  </a:lnTo>
                  <a:lnTo>
                    <a:pt x="4581271" y="436752"/>
                  </a:lnTo>
                  <a:lnTo>
                    <a:pt x="4589018" y="444500"/>
                  </a:lnTo>
                  <a:lnTo>
                    <a:pt x="4608322" y="444500"/>
                  </a:lnTo>
                  <a:lnTo>
                    <a:pt x="4616069" y="436752"/>
                  </a:lnTo>
                  <a:lnTo>
                    <a:pt x="4616069" y="417575"/>
                  </a:lnTo>
                  <a:lnTo>
                    <a:pt x="4608322" y="409828"/>
                  </a:lnTo>
                  <a:close/>
                </a:path>
                <a:path w="6172200" h="1781175">
                  <a:moveTo>
                    <a:pt x="1414779" y="409828"/>
                  </a:moveTo>
                  <a:lnTo>
                    <a:pt x="1395476" y="409828"/>
                  </a:lnTo>
                  <a:lnTo>
                    <a:pt x="1387728" y="417575"/>
                  </a:lnTo>
                  <a:lnTo>
                    <a:pt x="1387728" y="436752"/>
                  </a:lnTo>
                  <a:lnTo>
                    <a:pt x="1395476" y="444500"/>
                  </a:lnTo>
                  <a:lnTo>
                    <a:pt x="1414779" y="444500"/>
                  </a:lnTo>
                  <a:lnTo>
                    <a:pt x="1422527" y="436752"/>
                  </a:lnTo>
                  <a:lnTo>
                    <a:pt x="1422527" y="417575"/>
                  </a:lnTo>
                  <a:lnTo>
                    <a:pt x="1414779" y="409828"/>
                  </a:lnTo>
                  <a:close/>
                </a:path>
                <a:path w="6172200" h="1781175">
                  <a:moveTo>
                    <a:pt x="543813" y="409828"/>
                  </a:moveTo>
                  <a:lnTo>
                    <a:pt x="524510" y="409828"/>
                  </a:lnTo>
                  <a:lnTo>
                    <a:pt x="516763" y="417575"/>
                  </a:lnTo>
                  <a:lnTo>
                    <a:pt x="516763" y="436752"/>
                  </a:lnTo>
                  <a:lnTo>
                    <a:pt x="524510" y="444500"/>
                  </a:lnTo>
                  <a:lnTo>
                    <a:pt x="543813" y="444500"/>
                  </a:lnTo>
                  <a:lnTo>
                    <a:pt x="551561" y="436752"/>
                  </a:lnTo>
                  <a:lnTo>
                    <a:pt x="551561" y="417575"/>
                  </a:lnTo>
                  <a:lnTo>
                    <a:pt x="543813" y="409828"/>
                  </a:lnTo>
                  <a:close/>
                </a:path>
                <a:path w="6172200" h="1781175">
                  <a:moveTo>
                    <a:pt x="1693417" y="403987"/>
                  </a:moveTo>
                  <a:lnTo>
                    <a:pt x="1674240" y="403987"/>
                  </a:lnTo>
                  <a:lnTo>
                    <a:pt x="1666494" y="411734"/>
                  </a:lnTo>
                  <a:lnTo>
                    <a:pt x="1666494" y="430911"/>
                  </a:lnTo>
                  <a:lnTo>
                    <a:pt x="1674240" y="438785"/>
                  </a:lnTo>
                  <a:lnTo>
                    <a:pt x="1693417" y="438785"/>
                  </a:lnTo>
                  <a:lnTo>
                    <a:pt x="1701291" y="430911"/>
                  </a:lnTo>
                  <a:lnTo>
                    <a:pt x="1701291" y="411734"/>
                  </a:lnTo>
                  <a:lnTo>
                    <a:pt x="1693417" y="403987"/>
                  </a:lnTo>
                  <a:close/>
                </a:path>
                <a:path w="6172200" h="1781175">
                  <a:moveTo>
                    <a:pt x="1153540" y="398272"/>
                  </a:moveTo>
                  <a:lnTo>
                    <a:pt x="1134237" y="398272"/>
                  </a:lnTo>
                  <a:lnTo>
                    <a:pt x="1126489" y="406019"/>
                  </a:lnTo>
                  <a:lnTo>
                    <a:pt x="1126489" y="425196"/>
                  </a:lnTo>
                  <a:lnTo>
                    <a:pt x="1134237" y="432942"/>
                  </a:lnTo>
                  <a:lnTo>
                    <a:pt x="1153540" y="432942"/>
                  </a:lnTo>
                  <a:lnTo>
                    <a:pt x="1161288" y="425196"/>
                  </a:lnTo>
                  <a:lnTo>
                    <a:pt x="1161288" y="406019"/>
                  </a:lnTo>
                  <a:lnTo>
                    <a:pt x="1153540" y="398272"/>
                  </a:lnTo>
                  <a:close/>
                </a:path>
                <a:path w="6172200" h="1781175">
                  <a:moveTo>
                    <a:pt x="874776" y="398272"/>
                  </a:moveTo>
                  <a:lnTo>
                    <a:pt x="855472" y="398272"/>
                  </a:lnTo>
                  <a:lnTo>
                    <a:pt x="847725" y="406019"/>
                  </a:lnTo>
                  <a:lnTo>
                    <a:pt x="847725" y="425196"/>
                  </a:lnTo>
                  <a:lnTo>
                    <a:pt x="855472" y="432942"/>
                  </a:lnTo>
                  <a:lnTo>
                    <a:pt x="874776" y="432942"/>
                  </a:lnTo>
                  <a:lnTo>
                    <a:pt x="882523" y="425196"/>
                  </a:lnTo>
                  <a:lnTo>
                    <a:pt x="882523" y="406019"/>
                  </a:lnTo>
                  <a:lnTo>
                    <a:pt x="874776" y="398272"/>
                  </a:lnTo>
                  <a:close/>
                </a:path>
                <a:path w="6172200" h="1781175">
                  <a:moveTo>
                    <a:pt x="659891" y="398272"/>
                  </a:moveTo>
                  <a:lnTo>
                    <a:pt x="640714" y="398272"/>
                  </a:lnTo>
                  <a:lnTo>
                    <a:pt x="632840" y="406019"/>
                  </a:lnTo>
                  <a:lnTo>
                    <a:pt x="632840" y="425196"/>
                  </a:lnTo>
                  <a:lnTo>
                    <a:pt x="640714" y="432942"/>
                  </a:lnTo>
                  <a:lnTo>
                    <a:pt x="659891" y="432942"/>
                  </a:lnTo>
                  <a:lnTo>
                    <a:pt x="667765" y="425196"/>
                  </a:lnTo>
                  <a:lnTo>
                    <a:pt x="667765" y="406019"/>
                  </a:lnTo>
                  <a:lnTo>
                    <a:pt x="659891" y="398272"/>
                  </a:lnTo>
                  <a:close/>
                </a:path>
                <a:path w="6172200" h="1781175">
                  <a:moveTo>
                    <a:pt x="3603752" y="392429"/>
                  </a:moveTo>
                  <a:lnTo>
                    <a:pt x="3584575" y="392429"/>
                  </a:lnTo>
                  <a:lnTo>
                    <a:pt x="3576701" y="400176"/>
                  </a:lnTo>
                  <a:lnTo>
                    <a:pt x="3576701" y="419353"/>
                  </a:lnTo>
                  <a:lnTo>
                    <a:pt x="3584575" y="427100"/>
                  </a:lnTo>
                  <a:lnTo>
                    <a:pt x="3603752" y="427100"/>
                  </a:lnTo>
                  <a:lnTo>
                    <a:pt x="3611626" y="419353"/>
                  </a:lnTo>
                  <a:lnTo>
                    <a:pt x="3611626" y="400176"/>
                  </a:lnTo>
                  <a:lnTo>
                    <a:pt x="3603752" y="392429"/>
                  </a:lnTo>
                  <a:close/>
                </a:path>
                <a:path w="6172200" h="1781175">
                  <a:moveTo>
                    <a:pt x="5810250" y="386588"/>
                  </a:moveTo>
                  <a:lnTo>
                    <a:pt x="5790946" y="386588"/>
                  </a:lnTo>
                  <a:lnTo>
                    <a:pt x="5783199" y="394462"/>
                  </a:lnTo>
                  <a:lnTo>
                    <a:pt x="5783199" y="413638"/>
                  </a:lnTo>
                  <a:lnTo>
                    <a:pt x="5790946" y="421386"/>
                  </a:lnTo>
                  <a:lnTo>
                    <a:pt x="5810250" y="421386"/>
                  </a:lnTo>
                  <a:lnTo>
                    <a:pt x="5817997" y="413638"/>
                  </a:lnTo>
                  <a:lnTo>
                    <a:pt x="5817997" y="394462"/>
                  </a:lnTo>
                  <a:lnTo>
                    <a:pt x="5810250" y="386588"/>
                  </a:lnTo>
                  <a:close/>
                </a:path>
                <a:path w="6172200" h="1781175">
                  <a:moveTo>
                    <a:pt x="1914144" y="386588"/>
                  </a:moveTo>
                  <a:lnTo>
                    <a:pt x="1894839" y="386588"/>
                  </a:lnTo>
                  <a:lnTo>
                    <a:pt x="1887092" y="394462"/>
                  </a:lnTo>
                  <a:lnTo>
                    <a:pt x="1887092" y="413638"/>
                  </a:lnTo>
                  <a:lnTo>
                    <a:pt x="1894839" y="421386"/>
                  </a:lnTo>
                  <a:lnTo>
                    <a:pt x="1914144" y="421386"/>
                  </a:lnTo>
                  <a:lnTo>
                    <a:pt x="1921890" y="413638"/>
                  </a:lnTo>
                  <a:lnTo>
                    <a:pt x="1921890" y="394462"/>
                  </a:lnTo>
                  <a:lnTo>
                    <a:pt x="1914144" y="386588"/>
                  </a:lnTo>
                  <a:close/>
                </a:path>
                <a:path w="6172200" h="1781175">
                  <a:moveTo>
                    <a:pt x="5357368" y="380873"/>
                  </a:moveTo>
                  <a:lnTo>
                    <a:pt x="5338064" y="380873"/>
                  </a:lnTo>
                  <a:lnTo>
                    <a:pt x="5330317" y="388620"/>
                  </a:lnTo>
                  <a:lnTo>
                    <a:pt x="5330317" y="407797"/>
                  </a:lnTo>
                  <a:lnTo>
                    <a:pt x="5338064" y="415544"/>
                  </a:lnTo>
                  <a:lnTo>
                    <a:pt x="5357368" y="415544"/>
                  </a:lnTo>
                  <a:lnTo>
                    <a:pt x="5365115" y="407797"/>
                  </a:lnTo>
                  <a:lnTo>
                    <a:pt x="5365115" y="388620"/>
                  </a:lnTo>
                  <a:lnTo>
                    <a:pt x="5357368" y="380873"/>
                  </a:lnTo>
                  <a:close/>
                </a:path>
                <a:path w="6172200" h="1781175">
                  <a:moveTo>
                    <a:pt x="3069590" y="380873"/>
                  </a:moveTo>
                  <a:lnTo>
                    <a:pt x="3050413" y="380873"/>
                  </a:lnTo>
                  <a:lnTo>
                    <a:pt x="3042539" y="388620"/>
                  </a:lnTo>
                  <a:lnTo>
                    <a:pt x="3042539" y="407797"/>
                  </a:lnTo>
                  <a:lnTo>
                    <a:pt x="3050413" y="415544"/>
                  </a:lnTo>
                  <a:lnTo>
                    <a:pt x="3069590" y="415544"/>
                  </a:lnTo>
                  <a:lnTo>
                    <a:pt x="3077336" y="407797"/>
                  </a:lnTo>
                  <a:lnTo>
                    <a:pt x="3077336" y="388620"/>
                  </a:lnTo>
                  <a:lnTo>
                    <a:pt x="3069590" y="380873"/>
                  </a:lnTo>
                  <a:close/>
                </a:path>
                <a:path w="6172200" h="1781175">
                  <a:moveTo>
                    <a:pt x="2303145" y="380873"/>
                  </a:moveTo>
                  <a:lnTo>
                    <a:pt x="2283967" y="380873"/>
                  </a:lnTo>
                  <a:lnTo>
                    <a:pt x="2276094" y="388620"/>
                  </a:lnTo>
                  <a:lnTo>
                    <a:pt x="2276094" y="407797"/>
                  </a:lnTo>
                  <a:lnTo>
                    <a:pt x="2283967" y="415544"/>
                  </a:lnTo>
                  <a:lnTo>
                    <a:pt x="2303145" y="415544"/>
                  </a:lnTo>
                  <a:lnTo>
                    <a:pt x="2310891" y="407797"/>
                  </a:lnTo>
                  <a:lnTo>
                    <a:pt x="2310891" y="388620"/>
                  </a:lnTo>
                  <a:lnTo>
                    <a:pt x="2303145" y="380873"/>
                  </a:lnTo>
                  <a:close/>
                </a:path>
                <a:path w="6172200" h="1781175">
                  <a:moveTo>
                    <a:pt x="770254" y="380873"/>
                  </a:moveTo>
                  <a:lnTo>
                    <a:pt x="751077" y="380873"/>
                  </a:lnTo>
                  <a:lnTo>
                    <a:pt x="743203" y="388620"/>
                  </a:lnTo>
                  <a:lnTo>
                    <a:pt x="743203" y="407797"/>
                  </a:lnTo>
                  <a:lnTo>
                    <a:pt x="751077" y="415544"/>
                  </a:lnTo>
                  <a:lnTo>
                    <a:pt x="770254" y="415544"/>
                  </a:lnTo>
                  <a:lnTo>
                    <a:pt x="778001" y="407797"/>
                  </a:lnTo>
                  <a:lnTo>
                    <a:pt x="778001" y="388620"/>
                  </a:lnTo>
                  <a:lnTo>
                    <a:pt x="770254" y="380873"/>
                  </a:lnTo>
                  <a:close/>
                </a:path>
                <a:path w="6172200" h="1781175">
                  <a:moveTo>
                    <a:pt x="6141211" y="375030"/>
                  </a:moveTo>
                  <a:lnTo>
                    <a:pt x="6121908" y="375030"/>
                  </a:lnTo>
                  <a:lnTo>
                    <a:pt x="6114160" y="382904"/>
                  </a:lnTo>
                  <a:lnTo>
                    <a:pt x="6114160" y="402082"/>
                  </a:lnTo>
                  <a:lnTo>
                    <a:pt x="6121908" y="409828"/>
                  </a:lnTo>
                  <a:lnTo>
                    <a:pt x="6141211" y="409828"/>
                  </a:lnTo>
                  <a:lnTo>
                    <a:pt x="6148958" y="402082"/>
                  </a:lnTo>
                  <a:lnTo>
                    <a:pt x="6148958" y="382904"/>
                  </a:lnTo>
                  <a:lnTo>
                    <a:pt x="6141211" y="375030"/>
                  </a:lnTo>
                  <a:close/>
                </a:path>
                <a:path w="6172200" h="1781175">
                  <a:moveTo>
                    <a:pt x="5235321" y="369315"/>
                  </a:moveTo>
                  <a:lnTo>
                    <a:pt x="5216144" y="369315"/>
                  </a:lnTo>
                  <a:lnTo>
                    <a:pt x="5208397" y="377063"/>
                  </a:lnTo>
                  <a:lnTo>
                    <a:pt x="5208397" y="396239"/>
                  </a:lnTo>
                  <a:lnTo>
                    <a:pt x="5216144" y="403987"/>
                  </a:lnTo>
                  <a:lnTo>
                    <a:pt x="5235321" y="403987"/>
                  </a:lnTo>
                  <a:lnTo>
                    <a:pt x="5243195" y="396239"/>
                  </a:lnTo>
                  <a:lnTo>
                    <a:pt x="5243195" y="377063"/>
                  </a:lnTo>
                  <a:lnTo>
                    <a:pt x="5235321" y="369315"/>
                  </a:lnTo>
                  <a:close/>
                </a:path>
                <a:path w="6172200" h="1781175">
                  <a:moveTo>
                    <a:pt x="5067046" y="369315"/>
                  </a:moveTo>
                  <a:lnTo>
                    <a:pt x="5047742" y="369315"/>
                  </a:lnTo>
                  <a:lnTo>
                    <a:pt x="5039995" y="377063"/>
                  </a:lnTo>
                  <a:lnTo>
                    <a:pt x="5039995" y="396239"/>
                  </a:lnTo>
                  <a:lnTo>
                    <a:pt x="5047742" y="403987"/>
                  </a:lnTo>
                  <a:lnTo>
                    <a:pt x="5067046" y="403987"/>
                  </a:lnTo>
                  <a:lnTo>
                    <a:pt x="5074793" y="396239"/>
                  </a:lnTo>
                  <a:lnTo>
                    <a:pt x="5074793" y="377063"/>
                  </a:lnTo>
                  <a:lnTo>
                    <a:pt x="5067046" y="369315"/>
                  </a:lnTo>
                  <a:close/>
                </a:path>
                <a:path w="6172200" h="1781175">
                  <a:moveTo>
                    <a:pt x="4799838" y="369315"/>
                  </a:moveTo>
                  <a:lnTo>
                    <a:pt x="4780660" y="369315"/>
                  </a:lnTo>
                  <a:lnTo>
                    <a:pt x="4772914" y="377063"/>
                  </a:lnTo>
                  <a:lnTo>
                    <a:pt x="4772914" y="396239"/>
                  </a:lnTo>
                  <a:lnTo>
                    <a:pt x="4780660" y="403987"/>
                  </a:lnTo>
                  <a:lnTo>
                    <a:pt x="4799838" y="403987"/>
                  </a:lnTo>
                  <a:lnTo>
                    <a:pt x="4807711" y="396239"/>
                  </a:lnTo>
                  <a:lnTo>
                    <a:pt x="4807711" y="377063"/>
                  </a:lnTo>
                  <a:lnTo>
                    <a:pt x="4799838" y="369315"/>
                  </a:lnTo>
                  <a:close/>
                </a:path>
                <a:path w="6172200" h="1781175">
                  <a:moveTo>
                    <a:pt x="3493516" y="363474"/>
                  </a:moveTo>
                  <a:lnTo>
                    <a:pt x="3474211" y="363474"/>
                  </a:lnTo>
                  <a:lnTo>
                    <a:pt x="3466465" y="371221"/>
                  </a:lnTo>
                  <a:lnTo>
                    <a:pt x="3466465" y="390398"/>
                  </a:lnTo>
                  <a:lnTo>
                    <a:pt x="3474211" y="398272"/>
                  </a:lnTo>
                  <a:lnTo>
                    <a:pt x="3493516" y="398272"/>
                  </a:lnTo>
                  <a:lnTo>
                    <a:pt x="3501263" y="390398"/>
                  </a:lnTo>
                  <a:lnTo>
                    <a:pt x="3501263" y="371221"/>
                  </a:lnTo>
                  <a:lnTo>
                    <a:pt x="3493516" y="363474"/>
                  </a:lnTo>
                  <a:close/>
                </a:path>
                <a:path w="6172200" h="1781175">
                  <a:moveTo>
                    <a:pt x="4921884" y="357759"/>
                  </a:moveTo>
                  <a:lnTo>
                    <a:pt x="4902581" y="357759"/>
                  </a:lnTo>
                  <a:lnTo>
                    <a:pt x="4894833" y="365505"/>
                  </a:lnTo>
                  <a:lnTo>
                    <a:pt x="4894833" y="384683"/>
                  </a:lnTo>
                  <a:lnTo>
                    <a:pt x="4902581" y="392429"/>
                  </a:lnTo>
                  <a:lnTo>
                    <a:pt x="4921884" y="392429"/>
                  </a:lnTo>
                  <a:lnTo>
                    <a:pt x="4929632" y="384683"/>
                  </a:lnTo>
                  <a:lnTo>
                    <a:pt x="4929632" y="365505"/>
                  </a:lnTo>
                  <a:lnTo>
                    <a:pt x="4921884" y="357759"/>
                  </a:lnTo>
                  <a:close/>
                </a:path>
                <a:path w="6172200" h="1781175">
                  <a:moveTo>
                    <a:pt x="4492117" y="357759"/>
                  </a:moveTo>
                  <a:lnTo>
                    <a:pt x="4472940" y="357759"/>
                  </a:lnTo>
                  <a:lnTo>
                    <a:pt x="4465066" y="365505"/>
                  </a:lnTo>
                  <a:lnTo>
                    <a:pt x="4465066" y="384683"/>
                  </a:lnTo>
                  <a:lnTo>
                    <a:pt x="4472940" y="392429"/>
                  </a:lnTo>
                  <a:lnTo>
                    <a:pt x="4492117" y="392429"/>
                  </a:lnTo>
                  <a:lnTo>
                    <a:pt x="4499991" y="384683"/>
                  </a:lnTo>
                  <a:lnTo>
                    <a:pt x="4499991" y="365505"/>
                  </a:lnTo>
                  <a:lnTo>
                    <a:pt x="4492117" y="357759"/>
                  </a:lnTo>
                  <a:close/>
                </a:path>
                <a:path w="6172200" h="1781175">
                  <a:moveTo>
                    <a:pt x="4155440" y="357759"/>
                  </a:moveTo>
                  <a:lnTo>
                    <a:pt x="4136135" y="357759"/>
                  </a:lnTo>
                  <a:lnTo>
                    <a:pt x="4128389" y="365505"/>
                  </a:lnTo>
                  <a:lnTo>
                    <a:pt x="4128389" y="384683"/>
                  </a:lnTo>
                  <a:lnTo>
                    <a:pt x="4136135" y="392429"/>
                  </a:lnTo>
                  <a:lnTo>
                    <a:pt x="4155440" y="392429"/>
                  </a:lnTo>
                  <a:lnTo>
                    <a:pt x="4163186" y="384683"/>
                  </a:lnTo>
                  <a:lnTo>
                    <a:pt x="4163186" y="365505"/>
                  </a:lnTo>
                  <a:lnTo>
                    <a:pt x="4155440" y="357759"/>
                  </a:lnTo>
                  <a:close/>
                </a:path>
                <a:path w="6172200" h="1781175">
                  <a:moveTo>
                    <a:pt x="3307715" y="357759"/>
                  </a:moveTo>
                  <a:lnTo>
                    <a:pt x="3288410" y="357759"/>
                  </a:lnTo>
                  <a:lnTo>
                    <a:pt x="3280664" y="365505"/>
                  </a:lnTo>
                  <a:lnTo>
                    <a:pt x="3280664" y="384683"/>
                  </a:lnTo>
                  <a:lnTo>
                    <a:pt x="3288410" y="392429"/>
                  </a:lnTo>
                  <a:lnTo>
                    <a:pt x="3307715" y="392429"/>
                  </a:lnTo>
                  <a:lnTo>
                    <a:pt x="3315461" y="384683"/>
                  </a:lnTo>
                  <a:lnTo>
                    <a:pt x="3315461" y="365505"/>
                  </a:lnTo>
                  <a:lnTo>
                    <a:pt x="3307715" y="357759"/>
                  </a:lnTo>
                  <a:close/>
                </a:path>
                <a:path w="6172200" h="1781175">
                  <a:moveTo>
                    <a:pt x="3185668" y="357759"/>
                  </a:moveTo>
                  <a:lnTo>
                    <a:pt x="3166491" y="357759"/>
                  </a:lnTo>
                  <a:lnTo>
                    <a:pt x="3158617" y="365505"/>
                  </a:lnTo>
                  <a:lnTo>
                    <a:pt x="3158617" y="384683"/>
                  </a:lnTo>
                  <a:lnTo>
                    <a:pt x="3166491" y="392429"/>
                  </a:lnTo>
                  <a:lnTo>
                    <a:pt x="3185668" y="392429"/>
                  </a:lnTo>
                  <a:lnTo>
                    <a:pt x="3193542" y="384683"/>
                  </a:lnTo>
                  <a:lnTo>
                    <a:pt x="3193542" y="365505"/>
                  </a:lnTo>
                  <a:lnTo>
                    <a:pt x="3185668" y="357759"/>
                  </a:lnTo>
                  <a:close/>
                </a:path>
                <a:path w="6172200" h="1781175">
                  <a:moveTo>
                    <a:pt x="2140585" y="357759"/>
                  </a:moveTo>
                  <a:lnTo>
                    <a:pt x="2121280" y="357759"/>
                  </a:lnTo>
                  <a:lnTo>
                    <a:pt x="2113534" y="365505"/>
                  </a:lnTo>
                  <a:lnTo>
                    <a:pt x="2113534" y="384683"/>
                  </a:lnTo>
                  <a:lnTo>
                    <a:pt x="2121280" y="392429"/>
                  </a:lnTo>
                  <a:lnTo>
                    <a:pt x="2140585" y="392429"/>
                  </a:lnTo>
                  <a:lnTo>
                    <a:pt x="2148332" y="384683"/>
                  </a:lnTo>
                  <a:lnTo>
                    <a:pt x="2148332" y="365505"/>
                  </a:lnTo>
                  <a:lnTo>
                    <a:pt x="2140585" y="357759"/>
                  </a:lnTo>
                  <a:close/>
                </a:path>
                <a:path w="6172200" h="1781175">
                  <a:moveTo>
                    <a:pt x="1008379" y="357759"/>
                  </a:moveTo>
                  <a:lnTo>
                    <a:pt x="989076" y="357759"/>
                  </a:lnTo>
                  <a:lnTo>
                    <a:pt x="981328" y="365505"/>
                  </a:lnTo>
                  <a:lnTo>
                    <a:pt x="981328" y="384683"/>
                  </a:lnTo>
                  <a:lnTo>
                    <a:pt x="989076" y="392429"/>
                  </a:lnTo>
                  <a:lnTo>
                    <a:pt x="1008379" y="392429"/>
                  </a:lnTo>
                  <a:lnTo>
                    <a:pt x="1016126" y="384683"/>
                  </a:lnTo>
                  <a:lnTo>
                    <a:pt x="1016126" y="365505"/>
                  </a:lnTo>
                  <a:lnTo>
                    <a:pt x="1008379" y="357759"/>
                  </a:lnTo>
                  <a:close/>
                </a:path>
                <a:path w="6172200" h="1781175">
                  <a:moveTo>
                    <a:pt x="427736" y="357759"/>
                  </a:moveTo>
                  <a:lnTo>
                    <a:pt x="408432" y="357759"/>
                  </a:lnTo>
                  <a:lnTo>
                    <a:pt x="400685" y="365505"/>
                  </a:lnTo>
                  <a:lnTo>
                    <a:pt x="400685" y="384683"/>
                  </a:lnTo>
                  <a:lnTo>
                    <a:pt x="408432" y="392429"/>
                  </a:lnTo>
                  <a:lnTo>
                    <a:pt x="427736" y="392429"/>
                  </a:lnTo>
                  <a:lnTo>
                    <a:pt x="435483" y="384683"/>
                  </a:lnTo>
                  <a:lnTo>
                    <a:pt x="435483" y="365505"/>
                  </a:lnTo>
                  <a:lnTo>
                    <a:pt x="427736" y="357759"/>
                  </a:lnTo>
                  <a:close/>
                </a:path>
                <a:path w="6172200" h="1781175">
                  <a:moveTo>
                    <a:pt x="3911473" y="351917"/>
                  </a:moveTo>
                  <a:lnTo>
                    <a:pt x="3892296" y="351917"/>
                  </a:lnTo>
                  <a:lnTo>
                    <a:pt x="3884422" y="359663"/>
                  </a:lnTo>
                  <a:lnTo>
                    <a:pt x="3884422" y="378840"/>
                  </a:lnTo>
                  <a:lnTo>
                    <a:pt x="3892296" y="386588"/>
                  </a:lnTo>
                  <a:lnTo>
                    <a:pt x="3911473" y="386588"/>
                  </a:lnTo>
                  <a:lnTo>
                    <a:pt x="3919347" y="378840"/>
                  </a:lnTo>
                  <a:lnTo>
                    <a:pt x="3919347" y="359663"/>
                  </a:lnTo>
                  <a:lnTo>
                    <a:pt x="3911473" y="351917"/>
                  </a:lnTo>
                  <a:close/>
                </a:path>
                <a:path w="6172200" h="1781175">
                  <a:moveTo>
                    <a:pt x="2854705" y="351917"/>
                  </a:moveTo>
                  <a:lnTo>
                    <a:pt x="2835529" y="351917"/>
                  </a:lnTo>
                  <a:lnTo>
                    <a:pt x="2827654" y="359663"/>
                  </a:lnTo>
                  <a:lnTo>
                    <a:pt x="2827654" y="378840"/>
                  </a:lnTo>
                  <a:lnTo>
                    <a:pt x="2835529" y="386588"/>
                  </a:lnTo>
                  <a:lnTo>
                    <a:pt x="2854705" y="386588"/>
                  </a:lnTo>
                  <a:lnTo>
                    <a:pt x="2862579" y="378840"/>
                  </a:lnTo>
                  <a:lnTo>
                    <a:pt x="2862579" y="359663"/>
                  </a:lnTo>
                  <a:lnTo>
                    <a:pt x="2854705" y="351917"/>
                  </a:lnTo>
                  <a:close/>
                </a:path>
                <a:path w="6172200" h="1781175">
                  <a:moveTo>
                    <a:pt x="2727071" y="351917"/>
                  </a:moveTo>
                  <a:lnTo>
                    <a:pt x="2707766" y="351917"/>
                  </a:lnTo>
                  <a:lnTo>
                    <a:pt x="2700020" y="359663"/>
                  </a:lnTo>
                  <a:lnTo>
                    <a:pt x="2700020" y="378840"/>
                  </a:lnTo>
                  <a:lnTo>
                    <a:pt x="2707766" y="386588"/>
                  </a:lnTo>
                  <a:lnTo>
                    <a:pt x="2727071" y="386588"/>
                  </a:lnTo>
                  <a:lnTo>
                    <a:pt x="2734817" y="378840"/>
                  </a:lnTo>
                  <a:lnTo>
                    <a:pt x="2734817" y="359663"/>
                  </a:lnTo>
                  <a:lnTo>
                    <a:pt x="2727071" y="351917"/>
                  </a:lnTo>
                  <a:close/>
                </a:path>
                <a:path w="6172200" h="1781175">
                  <a:moveTo>
                    <a:pt x="5711444" y="340359"/>
                  </a:moveTo>
                  <a:lnTo>
                    <a:pt x="5692267" y="340359"/>
                  </a:lnTo>
                  <a:lnTo>
                    <a:pt x="5684520" y="348106"/>
                  </a:lnTo>
                  <a:lnTo>
                    <a:pt x="5684520" y="367284"/>
                  </a:lnTo>
                  <a:lnTo>
                    <a:pt x="5692267" y="375030"/>
                  </a:lnTo>
                  <a:lnTo>
                    <a:pt x="5711444" y="375030"/>
                  </a:lnTo>
                  <a:lnTo>
                    <a:pt x="5719318" y="367284"/>
                  </a:lnTo>
                  <a:lnTo>
                    <a:pt x="5719318" y="348106"/>
                  </a:lnTo>
                  <a:lnTo>
                    <a:pt x="5711444" y="340359"/>
                  </a:lnTo>
                  <a:close/>
                </a:path>
                <a:path w="6172200" h="1781175">
                  <a:moveTo>
                    <a:pt x="4689602" y="340359"/>
                  </a:moveTo>
                  <a:lnTo>
                    <a:pt x="4670298" y="340359"/>
                  </a:lnTo>
                  <a:lnTo>
                    <a:pt x="4662551" y="348106"/>
                  </a:lnTo>
                  <a:lnTo>
                    <a:pt x="4662551" y="367284"/>
                  </a:lnTo>
                  <a:lnTo>
                    <a:pt x="4670298" y="375030"/>
                  </a:lnTo>
                  <a:lnTo>
                    <a:pt x="4689602" y="375030"/>
                  </a:lnTo>
                  <a:lnTo>
                    <a:pt x="4697349" y="367284"/>
                  </a:lnTo>
                  <a:lnTo>
                    <a:pt x="4697349" y="348106"/>
                  </a:lnTo>
                  <a:lnTo>
                    <a:pt x="4689602" y="340359"/>
                  </a:lnTo>
                  <a:close/>
                </a:path>
                <a:path w="6172200" h="1781175">
                  <a:moveTo>
                    <a:pt x="4376039" y="340359"/>
                  </a:moveTo>
                  <a:lnTo>
                    <a:pt x="4356734" y="340359"/>
                  </a:lnTo>
                  <a:lnTo>
                    <a:pt x="4348988" y="348106"/>
                  </a:lnTo>
                  <a:lnTo>
                    <a:pt x="4348988" y="367284"/>
                  </a:lnTo>
                  <a:lnTo>
                    <a:pt x="4356734" y="375030"/>
                  </a:lnTo>
                  <a:lnTo>
                    <a:pt x="4376039" y="375030"/>
                  </a:lnTo>
                  <a:lnTo>
                    <a:pt x="4383785" y="367284"/>
                  </a:lnTo>
                  <a:lnTo>
                    <a:pt x="4383785" y="348106"/>
                  </a:lnTo>
                  <a:lnTo>
                    <a:pt x="4376039" y="340359"/>
                  </a:lnTo>
                  <a:close/>
                </a:path>
                <a:path w="6172200" h="1781175">
                  <a:moveTo>
                    <a:pt x="4265676" y="340359"/>
                  </a:moveTo>
                  <a:lnTo>
                    <a:pt x="4246499" y="340359"/>
                  </a:lnTo>
                  <a:lnTo>
                    <a:pt x="4238625" y="348106"/>
                  </a:lnTo>
                  <a:lnTo>
                    <a:pt x="4238625" y="367284"/>
                  </a:lnTo>
                  <a:lnTo>
                    <a:pt x="4246499" y="375030"/>
                  </a:lnTo>
                  <a:lnTo>
                    <a:pt x="4265676" y="375030"/>
                  </a:lnTo>
                  <a:lnTo>
                    <a:pt x="4273550" y="367284"/>
                  </a:lnTo>
                  <a:lnTo>
                    <a:pt x="4273550" y="348106"/>
                  </a:lnTo>
                  <a:lnTo>
                    <a:pt x="4265676" y="340359"/>
                  </a:lnTo>
                  <a:close/>
                </a:path>
                <a:path w="6172200" h="1781175">
                  <a:moveTo>
                    <a:pt x="4021835" y="340359"/>
                  </a:moveTo>
                  <a:lnTo>
                    <a:pt x="4002658" y="340359"/>
                  </a:lnTo>
                  <a:lnTo>
                    <a:pt x="3994784" y="348106"/>
                  </a:lnTo>
                  <a:lnTo>
                    <a:pt x="3994784" y="367284"/>
                  </a:lnTo>
                  <a:lnTo>
                    <a:pt x="4002658" y="375030"/>
                  </a:lnTo>
                  <a:lnTo>
                    <a:pt x="4021835" y="375030"/>
                  </a:lnTo>
                  <a:lnTo>
                    <a:pt x="4029582" y="367284"/>
                  </a:lnTo>
                  <a:lnTo>
                    <a:pt x="4029582" y="348106"/>
                  </a:lnTo>
                  <a:lnTo>
                    <a:pt x="4021835" y="340359"/>
                  </a:lnTo>
                  <a:close/>
                </a:path>
                <a:path w="6172200" h="1781175">
                  <a:moveTo>
                    <a:pt x="3789553" y="334518"/>
                  </a:moveTo>
                  <a:lnTo>
                    <a:pt x="3770376" y="334518"/>
                  </a:lnTo>
                  <a:lnTo>
                    <a:pt x="3762502" y="342392"/>
                  </a:lnTo>
                  <a:lnTo>
                    <a:pt x="3762502" y="361569"/>
                  </a:lnTo>
                  <a:lnTo>
                    <a:pt x="3770376" y="369315"/>
                  </a:lnTo>
                  <a:lnTo>
                    <a:pt x="3789553" y="369315"/>
                  </a:lnTo>
                  <a:lnTo>
                    <a:pt x="3797427" y="361569"/>
                  </a:lnTo>
                  <a:lnTo>
                    <a:pt x="3797427" y="342392"/>
                  </a:lnTo>
                  <a:lnTo>
                    <a:pt x="3789553" y="334518"/>
                  </a:lnTo>
                  <a:close/>
                </a:path>
                <a:path w="6172200" h="1781175">
                  <a:moveTo>
                    <a:pt x="2018664" y="334518"/>
                  </a:moveTo>
                  <a:lnTo>
                    <a:pt x="1999361" y="334518"/>
                  </a:lnTo>
                  <a:lnTo>
                    <a:pt x="1991614" y="342392"/>
                  </a:lnTo>
                  <a:lnTo>
                    <a:pt x="1991614" y="361569"/>
                  </a:lnTo>
                  <a:lnTo>
                    <a:pt x="1999361" y="369315"/>
                  </a:lnTo>
                  <a:lnTo>
                    <a:pt x="2018664" y="369315"/>
                  </a:lnTo>
                  <a:lnTo>
                    <a:pt x="2026412" y="361569"/>
                  </a:lnTo>
                  <a:lnTo>
                    <a:pt x="2026412" y="342392"/>
                  </a:lnTo>
                  <a:lnTo>
                    <a:pt x="2018664" y="334518"/>
                  </a:lnTo>
                  <a:close/>
                </a:path>
                <a:path w="6172200" h="1781175">
                  <a:moveTo>
                    <a:pt x="1310259" y="334518"/>
                  </a:moveTo>
                  <a:lnTo>
                    <a:pt x="1290954" y="334518"/>
                  </a:lnTo>
                  <a:lnTo>
                    <a:pt x="1283208" y="342392"/>
                  </a:lnTo>
                  <a:lnTo>
                    <a:pt x="1283208" y="361569"/>
                  </a:lnTo>
                  <a:lnTo>
                    <a:pt x="1290954" y="369315"/>
                  </a:lnTo>
                  <a:lnTo>
                    <a:pt x="1310259" y="369315"/>
                  </a:lnTo>
                  <a:lnTo>
                    <a:pt x="1318005" y="361569"/>
                  </a:lnTo>
                  <a:lnTo>
                    <a:pt x="1318005" y="342392"/>
                  </a:lnTo>
                  <a:lnTo>
                    <a:pt x="1310259" y="334518"/>
                  </a:lnTo>
                  <a:close/>
                </a:path>
                <a:path w="6172200" h="1781175">
                  <a:moveTo>
                    <a:pt x="1513459" y="328802"/>
                  </a:moveTo>
                  <a:lnTo>
                    <a:pt x="1494282" y="328802"/>
                  </a:lnTo>
                  <a:lnTo>
                    <a:pt x="1486408" y="336550"/>
                  </a:lnTo>
                  <a:lnTo>
                    <a:pt x="1486408" y="355726"/>
                  </a:lnTo>
                  <a:lnTo>
                    <a:pt x="1494282" y="363474"/>
                  </a:lnTo>
                  <a:lnTo>
                    <a:pt x="1513459" y="363474"/>
                  </a:lnTo>
                  <a:lnTo>
                    <a:pt x="1521333" y="355726"/>
                  </a:lnTo>
                  <a:lnTo>
                    <a:pt x="1521333" y="336550"/>
                  </a:lnTo>
                  <a:lnTo>
                    <a:pt x="1513459" y="328802"/>
                  </a:lnTo>
                  <a:close/>
                </a:path>
                <a:path w="6172200" h="1781175">
                  <a:moveTo>
                    <a:pt x="305688" y="328802"/>
                  </a:moveTo>
                  <a:lnTo>
                    <a:pt x="286512" y="328802"/>
                  </a:lnTo>
                  <a:lnTo>
                    <a:pt x="278764" y="336550"/>
                  </a:lnTo>
                  <a:lnTo>
                    <a:pt x="278764" y="355726"/>
                  </a:lnTo>
                  <a:lnTo>
                    <a:pt x="286512" y="363474"/>
                  </a:lnTo>
                  <a:lnTo>
                    <a:pt x="305688" y="363474"/>
                  </a:lnTo>
                  <a:lnTo>
                    <a:pt x="313563" y="355726"/>
                  </a:lnTo>
                  <a:lnTo>
                    <a:pt x="313563" y="336550"/>
                  </a:lnTo>
                  <a:lnTo>
                    <a:pt x="305688" y="328802"/>
                  </a:lnTo>
                  <a:close/>
                </a:path>
                <a:path w="6172200" h="1781175">
                  <a:moveTo>
                    <a:pt x="6007608" y="322960"/>
                  </a:moveTo>
                  <a:lnTo>
                    <a:pt x="5988431" y="322960"/>
                  </a:lnTo>
                  <a:lnTo>
                    <a:pt x="5980557" y="330707"/>
                  </a:lnTo>
                  <a:lnTo>
                    <a:pt x="5980557" y="349884"/>
                  </a:lnTo>
                  <a:lnTo>
                    <a:pt x="5988431" y="357759"/>
                  </a:lnTo>
                  <a:lnTo>
                    <a:pt x="6007608" y="357759"/>
                  </a:lnTo>
                  <a:lnTo>
                    <a:pt x="6015482" y="349884"/>
                  </a:lnTo>
                  <a:lnTo>
                    <a:pt x="6015482" y="330707"/>
                  </a:lnTo>
                  <a:lnTo>
                    <a:pt x="6007608" y="322960"/>
                  </a:lnTo>
                  <a:close/>
                </a:path>
                <a:path w="6172200" h="1781175">
                  <a:moveTo>
                    <a:pt x="1623822" y="322960"/>
                  </a:moveTo>
                  <a:lnTo>
                    <a:pt x="1604517" y="322960"/>
                  </a:lnTo>
                  <a:lnTo>
                    <a:pt x="1596771" y="330707"/>
                  </a:lnTo>
                  <a:lnTo>
                    <a:pt x="1596771" y="349884"/>
                  </a:lnTo>
                  <a:lnTo>
                    <a:pt x="1604517" y="357759"/>
                  </a:lnTo>
                  <a:lnTo>
                    <a:pt x="1623822" y="357759"/>
                  </a:lnTo>
                  <a:lnTo>
                    <a:pt x="1631569" y="349884"/>
                  </a:lnTo>
                  <a:lnTo>
                    <a:pt x="1631569" y="330707"/>
                  </a:lnTo>
                  <a:lnTo>
                    <a:pt x="1623822" y="322960"/>
                  </a:lnTo>
                  <a:close/>
                </a:path>
                <a:path w="6172200" h="1781175">
                  <a:moveTo>
                    <a:pt x="5583808" y="317246"/>
                  </a:moveTo>
                  <a:lnTo>
                    <a:pt x="5564505" y="317246"/>
                  </a:lnTo>
                  <a:lnTo>
                    <a:pt x="5556758" y="324993"/>
                  </a:lnTo>
                  <a:lnTo>
                    <a:pt x="5556758" y="344170"/>
                  </a:lnTo>
                  <a:lnTo>
                    <a:pt x="5564505" y="351917"/>
                  </a:lnTo>
                  <a:lnTo>
                    <a:pt x="5583808" y="351917"/>
                  </a:lnTo>
                  <a:lnTo>
                    <a:pt x="5591556" y="344170"/>
                  </a:lnTo>
                  <a:lnTo>
                    <a:pt x="5591556" y="324993"/>
                  </a:lnTo>
                  <a:lnTo>
                    <a:pt x="5583808" y="317246"/>
                  </a:lnTo>
                  <a:close/>
                </a:path>
                <a:path w="6172200" h="1781175">
                  <a:moveTo>
                    <a:pt x="3679317" y="317246"/>
                  </a:moveTo>
                  <a:lnTo>
                    <a:pt x="3660013" y="317246"/>
                  </a:lnTo>
                  <a:lnTo>
                    <a:pt x="3652266" y="324993"/>
                  </a:lnTo>
                  <a:lnTo>
                    <a:pt x="3652266" y="344170"/>
                  </a:lnTo>
                  <a:lnTo>
                    <a:pt x="3660013" y="351917"/>
                  </a:lnTo>
                  <a:lnTo>
                    <a:pt x="3679317" y="351917"/>
                  </a:lnTo>
                  <a:lnTo>
                    <a:pt x="3687064" y="344170"/>
                  </a:lnTo>
                  <a:lnTo>
                    <a:pt x="3687064" y="324993"/>
                  </a:lnTo>
                  <a:lnTo>
                    <a:pt x="3679317" y="317246"/>
                  </a:lnTo>
                  <a:close/>
                </a:path>
                <a:path w="6172200" h="1781175">
                  <a:moveTo>
                    <a:pt x="2593466" y="317246"/>
                  </a:moveTo>
                  <a:lnTo>
                    <a:pt x="2574163" y="317246"/>
                  </a:lnTo>
                  <a:lnTo>
                    <a:pt x="2566416" y="324993"/>
                  </a:lnTo>
                  <a:lnTo>
                    <a:pt x="2566416" y="344170"/>
                  </a:lnTo>
                  <a:lnTo>
                    <a:pt x="2574163" y="351917"/>
                  </a:lnTo>
                  <a:lnTo>
                    <a:pt x="2593466" y="351917"/>
                  </a:lnTo>
                  <a:lnTo>
                    <a:pt x="2601214" y="344170"/>
                  </a:lnTo>
                  <a:lnTo>
                    <a:pt x="2601214" y="324993"/>
                  </a:lnTo>
                  <a:lnTo>
                    <a:pt x="2593466" y="317246"/>
                  </a:lnTo>
                  <a:close/>
                </a:path>
                <a:path w="6172200" h="1781175">
                  <a:moveTo>
                    <a:pt x="1844421" y="317246"/>
                  </a:moveTo>
                  <a:lnTo>
                    <a:pt x="1825244" y="317246"/>
                  </a:lnTo>
                  <a:lnTo>
                    <a:pt x="1817370" y="324993"/>
                  </a:lnTo>
                  <a:lnTo>
                    <a:pt x="1817370" y="344170"/>
                  </a:lnTo>
                  <a:lnTo>
                    <a:pt x="1825244" y="351917"/>
                  </a:lnTo>
                  <a:lnTo>
                    <a:pt x="1844421" y="351917"/>
                  </a:lnTo>
                  <a:lnTo>
                    <a:pt x="1852295" y="344170"/>
                  </a:lnTo>
                  <a:lnTo>
                    <a:pt x="1852295" y="324993"/>
                  </a:lnTo>
                  <a:lnTo>
                    <a:pt x="1844421" y="317246"/>
                  </a:lnTo>
                  <a:close/>
                </a:path>
                <a:path w="6172200" h="1781175">
                  <a:moveTo>
                    <a:pt x="73533" y="311403"/>
                  </a:moveTo>
                  <a:lnTo>
                    <a:pt x="54228" y="311403"/>
                  </a:lnTo>
                  <a:lnTo>
                    <a:pt x="46482" y="319150"/>
                  </a:lnTo>
                  <a:lnTo>
                    <a:pt x="46482" y="338327"/>
                  </a:lnTo>
                  <a:lnTo>
                    <a:pt x="54228" y="346201"/>
                  </a:lnTo>
                  <a:lnTo>
                    <a:pt x="73533" y="346201"/>
                  </a:lnTo>
                  <a:lnTo>
                    <a:pt x="81279" y="338327"/>
                  </a:lnTo>
                  <a:lnTo>
                    <a:pt x="81279" y="319150"/>
                  </a:lnTo>
                  <a:lnTo>
                    <a:pt x="73533" y="311403"/>
                  </a:lnTo>
                  <a:close/>
                </a:path>
                <a:path w="6172200" h="1781175">
                  <a:moveTo>
                    <a:pt x="5467604" y="305689"/>
                  </a:moveTo>
                  <a:lnTo>
                    <a:pt x="5448427" y="305689"/>
                  </a:lnTo>
                  <a:lnTo>
                    <a:pt x="5440553" y="313435"/>
                  </a:lnTo>
                  <a:lnTo>
                    <a:pt x="5440553" y="332613"/>
                  </a:lnTo>
                  <a:lnTo>
                    <a:pt x="5448427" y="340359"/>
                  </a:lnTo>
                  <a:lnTo>
                    <a:pt x="5467604" y="340359"/>
                  </a:lnTo>
                  <a:lnTo>
                    <a:pt x="5475478" y="332613"/>
                  </a:lnTo>
                  <a:lnTo>
                    <a:pt x="5475478" y="313435"/>
                  </a:lnTo>
                  <a:lnTo>
                    <a:pt x="5467604" y="305689"/>
                  </a:lnTo>
                  <a:close/>
                </a:path>
                <a:path w="6172200" h="1781175">
                  <a:moveTo>
                    <a:pt x="2970911" y="299847"/>
                  </a:moveTo>
                  <a:lnTo>
                    <a:pt x="2951607" y="299847"/>
                  </a:lnTo>
                  <a:lnTo>
                    <a:pt x="2943860" y="307594"/>
                  </a:lnTo>
                  <a:lnTo>
                    <a:pt x="2943860" y="326771"/>
                  </a:lnTo>
                  <a:lnTo>
                    <a:pt x="2951607" y="334518"/>
                  </a:lnTo>
                  <a:lnTo>
                    <a:pt x="2970911" y="334518"/>
                  </a:lnTo>
                  <a:lnTo>
                    <a:pt x="2978658" y="326771"/>
                  </a:lnTo>
                  <a:lnTo>
                    <a:pt x="2978658" y="307594"/>
                  </a:lnTo>
                  <a:lnTo>
                    <a:pt x="2970911" y="299847"/>
                  </a:lnTo>
                  <a:close/>
                </a:path>
                <a:path w="6172200" h="1781175">
                  <a:moveTo>
                    <a:pt x="2477389" y="299847"/>
                  </a:moveTo>
                  <a:lnTo>
                    <a:pt x="2458085" y="299847"/>
                  </a:lnTo>
                  <a:lnTo>
                    <a:pt x="2450338" y="307594"/>
                  </a:lnTo>
                  <a:lnTo>
                    <a:pt x="2450338" y="326771"/>
                  </a:lnTo>
                  <a:lnTo>
                    <a:pt x="2458085" y="334518"/>
                  </a:lnTo>
                  <a:lnTo>
                    <a:pt x="2477389" y="334518"/>
                  </a:lnTo>
                  <a:lnTo>
                    <a:pt x="2485136" y="326771"/>
                  </a:lnTo>
                  <a:lnTo>
                    <a:pt x="2485136" y="307594"/>
                  </a:lnTo>
                  <a:lnTo>
                    <a:pt x="2477389" y="299847"/>
                  </a:lnTo>
                  <a:close/>
                </a:path>
                <a:path w="6172200" h="1781175">
                  <a:moveTo>
                    <a:pt x="5903086" y="294004"/>
                  </a:moveTo>
                  <a:lnTo>
                    <a:pt x="5883909" y="294004"/>
                  </a:lnTo>
                  <a:lnTo>
                    <a:pt x="5876035" y="301878"/>
                  </a:lnTo>
                  <a:lnTo>
                    <a:pt x="5876035" y="321055"/>
                  </a:lnTo>
                  <a:lnTo>
                    <a:pt x="5883909" y="328802"/>
                  </a:lnTo>
                  <a:lnTo>
                    <a:pt x="5903086" y="328802"/>
                  </a:lnTo>
                  <a:lnTo>
                    <a:pt x="5910960" y="321055"/>
                  </a:lnTo>
                  <a:lnTo>
                    <a:pt x="5910960" y="301878"/>
                  </a:lnTo>
                  <a:lnTo>
                    <a:pt x="5903086" y="294004"/>
                  </a:lnTo>
                  <a:close/>
                </a:path>
                <a:path w="6172200" h="1781175">
                  <a:moveTo>
                    <a:pt x="1199896" y="294004"/>
                  </a:moveTo>
                  <a:lnTo>
                    <a:pt x="1180719" y="294004"/>
                  </a:lnTo>
                  <a:lnTo>
                    <a:pt x="1172845" y="301878"/>
                  </a:lnTo>
                  <a:lnTo>
                    <a:pt x="1172845" y="321055"/>
                  </a:lnTo>
                  <a:lnTo>
                    <a:pt x="1180719" y="328802"/>
                  </a:lnTo>
                  <a:lnTo>
                    <a:pt x="1199896" y="328802"/>
                  </a:lnTo>
                  <a:lnTo>
                    <a:pt x="1207770" y="321055"/>
                  </a:lnTo>
                  <a:lnTo>
                    <a:pt x="1207770" y="301878"/>
                  </a:lnTo>
                  <a:lnTo>
                    <a:pt x="1199896" y="294004"/>
                  </a:lnTo>
                  <a:close/>
                </a:path>
                <a:path w="6172200" h="1781175">
                  <a:moveTo>
                    <a:pt x="178053" y="294004"/>
                  </a:moveTo>
                  <a:lnTo>
                    <a:pt x="158750" y="294004"/>
                  </a:lnTo>
                  <a:lnTo>
                    <a:pt x="151002" y="301878"/>
                  </a:lnTo>
                  <a:lnTo>
                    <a:pt x="151002" y="321055"/>
                  </a:lnTo>
                  <a:lnTo>
                    <a:pt x="158750" y="328802"/>
                  </a:lnTo>
                  <a:lnTo>
                    <a:pt x="178053" y="328802"/>
                  </a:lnTo>
                  <a:lnTo>
                    <a:pt x="185800" y="321055"/>
                  </a:lnTo>
                  <a:lnTo>
                    <a:pt x="185800" y="301878"/>
                  </a:lnTo>
                  <a:lnTo>
                    <a:pt x="178053" y="294004"/>
                  </a:lnTo>
                  <a:close/>
                </a:path>
                <a:path w="6172200" h="1781175">
                  <a:moveTo>
                    <a:pt x="3412108" y="288290"/>
                  </a:moveTo>
                  <a:lnTo>
                    <a:pt x="3392931" y="288290"/>
                  </a:lnTo>
                  <a:lnTo>
                    <a:pt x="3385184" y="296036"/>
                  </a:lnTo>
                  <a:lnTo>
                    <a:pt x="3385184" y="315214"/>
                  </a:lnTo>
                  <a:lnTo>
                    <a:pt x="3392931" y="322960"/>
                  </a:lnTo>
                  <a:lnTo>
                    <a:pt x="3412108" y="322960"/>
                  </a:lnTo>
                  <a:lnTo>
                    <a:pt x="3419982" y="315214"/>
                  </a:lnTo>
                  <a:lnTo>
                    <a:pt x="3419982" y="296036"/>
                  </a:lnTo>
                  <a:lnTo>
                    <a:pt x="3412108" y="288290"/>
                  </a:lnTo>
                  <a:close/>
                </a:path>
                <a:path w="6172200" h="1781175">
                  <a:moveTo>
                    <a:pt x="5177282" y="282448"/>
                  </a:moveTo>
                  <a:lnTo>
                    <a:pt x="5158105" y="282448"/>
                  </a:lnTo>
                  <a:lnTo>
                    <a:pt x="5150231" y="290322"/>
                  </a:lnTo>
                  <a:lnTo>
                    <a:pt x="5150231" y="309499"/>
                  </a:lnTo>
                  <a:lnTo>
                    <a:pt x="5158105" y="317246"/>
                  </a:lnTo>
                  <a:lnTo>
                    <a:pt x="5177282" y="317246"/>
                  </a:lnTo>
                  <a:lnTo>
                    <a:pt x="5185156" y="309499"/>
                  </a:lnTo>
                  <a:lnTo>
                    <a:pt x="5185156" y="290322"/>
                  </a:lnTo>
                  <a:lnTo>
                    <a:pt x="5177282" y="282448"/>
                  </a:lnTo>
                  <a:close/>
                </a:path>
                <a:path w="6172200" h="1781175">
                  <a:moveTo>
                    <a:pt x="2367026" y="282448"/>
                  </a:moveTo>
                  <a:lnTo>
                    <a:pt x="2347722" y="282448"/>
                  </a:lnTo>
                  <a:lnTo>
                    <a:pt x="2339975" y="290322"/>
                  </a:lnTo>
                  <a:lnTo>
                    <a:pt x="2339975" y="309499"/>
                  </a:lnTo>
                  <a:lnTo>
                    <a:pt x="2347722" y="317246"/>
                  </a:lnTo>
                  <a:lnTo>
                    <a:pt x="2367026" y="317246"/>
                  </a:lnTo>
                  <a:lnTo>
                    <a:pt x="2374773" y="309499"/>
                  </a:lnTo>
                  <a:lnTo>
                    <a:pt x="2374773" y="290322"/>
                  </a:lnTo>
                  <a:lnTo>
                    <a:pt x="2367026" y="282448"/>
                  </a:lnTo>
                  <a:close/>
                </a:path>
                <a:path w="6172200" h="1781175">
                  <a:moveTo>
                    <a:pt x="2233422" y="282448"/>
                  </a:moveTo>
                  <a:lnTo>
                    <a:pt x="2214245" y="282448"/>
                  </a:lnTo>
                  <a:lnTo>
                    <a:pt x="2206371" y="290322"/>
                  </a:lnTo>
                  <a:lnTo>
                    <a:pt x="2206371" y="309499"/>
                  </a:lnTo>
                  <a:lnTo>
                    <a:pt x="2214245" y="317246"/>
                  </a:lnTo>
                  <a:lnTo>
                    <a:pt x="2233422" y="317246"/>
                  </a:lnTo>
                  <a:lnTo>
                    <a:pt x="2241296" y="309499"/>
                  </a:lnTo>
                  <a:lnTo>
                    <a:pt x="2241296" y="290322"/>
                  </a:lnTo>
                  <a:lnTo>
                    <a:pt x="2233422" y="282448"/>
                  </a:lnTo>
                  <a:close/>
                </a:path>
                <a:path w="6172200" h="1781175">
                  <a:moveTo>
                    <a:pt x="1408938" y="282448"/>
                  </a:moveTo>
                  <a:lnTo>
                    <a:pt x="1389761" y="282448"/>
                  </a:lnTo>
                  <a:lnTo>
                    <a:pt x="1381887" y="290322"/>
                  </a:lnTo>
                  <a:lnTo>
                    <a:pt x="1381887" y="309499"/>
                  </a:lnTo>
                  <a:lnTo>
                    <a:pt x="1389761" y="317246"/>
                  </a:lnTo>
                  <a:lnTo>
                    <a:pt x="1408938" y="317246"/>
                  </a:lnTo>
                  <a:lnTo>
                    <a:pt x="1416812" y="309499"/>
                  </a:lnTo>
                  <a:lnTo>
                    <a:pt x="1416812" y="290322"/>
                  </a:lnTo>
                  <a:lnTo>
                    <a:pt x="1408938" y="282448"/>
                  </a:lnTo>
                  <a:close/>
                </a:path>
                <a:path w="6172200" h="1781175">
                  <a:moveTo>
                    <a:pt x="880617" y="282448"/>
                  </a:moveTo>
                  <a:lnTo>
                    <a:pt x="861313" y="282448"/>
                  </a:lnTo>
                  <a:lnTo>
                    <a:pt x="853566" y="290322"/>
                  </a:lnTo>
                  <a:lnTo>
                    <a:pt x="853566" y="309499"/>
                  </a:lnTo>
                  <a:lnTo>
                    <a:pt x="861313" y="317246"/>
                  </a:lnTo>
                  <a:lnTo>
                    <a:pt x="880617" y="317246"/>
                  </a:lnTo>
                  <a:lnTo>
                    <a:pt x="888364" y="309499"/>
                  </a:lnTo>
                  <a:lnTo>
                    <a:pt x="888364" y="290322"/>
                  </a:lnTo>
                  <a:lnTo>
                    <a:pt x="880617" y="282448"/>
                  </a:lnTo>
                  <a:close/>
                </a:path>
                <a:path w="6172200" h="1781175">
                  <a:moveTo>
                    <a:pt x="543813" y="282448"/>
                  </a:moveTo>
                  <a:lnTo>
                    <a:pt x="524510" y="282448"/>
                  </a:lnTo>
                  <a:lnTo>
                    <a:pt x="516763" y="290322"/>
                  </a:lnTo>
                  <a:lnTo>
                    <a:pt x="516763" y="309499"/>
                  </a:lnTo>
                  <a:lnTo>
                    <a:pt x="524510" y="317246"/>
                  </a:lnTo>
                  <a:lnTo>
                    <a:pt x="543813" y="317246"/>
                  </a:lnTo>
                  <a:lnTo>
                    <a:pt x="551561" y="309499"/>
                  </a:lnTo>
                  <a:lnTo>
                    <a:pt x="551561" y="290322"/>
                  </a:lnTo>
                  <a:lnTo>
                    <a:pt x="543813" y="282448"/>
                  </a:lnTo>
                  <a:close/>
                </a:path>
                <a:path w="6172200" h="1781175">
                  <a:moveTo>
                    <a:pt x="6123813" y="276732"/>
                  </a:moveTo>
                  <a:lnTo>
                    <a:pt x="6104508" y="276732"/>
                  </a:lnTo>
                  <a:lnTo>
                    <a:pt x="6096761" y="284479"/>
                  </a:lnTo>
                  <a:lnTo>
                    <a:pt x="6096761" y="303656"/>
                  </a:lnTo>
                  <a:lnTo>
                    <a:pt x="6104508" y="311403"/>
                  </a:lnTo>
                  <a:lnTo>
                    <a:pt x="6123813" y="311403"/>
                  </a:lnTo>
                  <a:lnTo>
                    <a:pt x="6131559" y="303656"/>
                  </a:lnTo>
                  <a:lnTo>
                    <a:pt x="6131559" y="284479"/>
                  </a:lnTo>
                  <a:lnTo>
                    <a:pt x="6123813" y="276732"/>
                  </a:lnTo>
                  <a:close/>
                </a:path>
                <a:path w="6172200" h="1781175">
                  <a:moveTo>
                    <a:pt x="5328284" y="276732"/>
                  </a:moveTo>
                  <a:lnTo>
                    <a:pt x="5308981" y="276732"/>
                  </a:lnTo>
                  <a:lnTo>
                    <a:pt x="5301233" y="284479"/>
                  </a:lnTo>
                  <a:lnTo>
                    <a:pt x="5301233" y="303656"/>
                  </a:lnTo>
                  <a:lnTo>
                    <a:pt x="5308981" y="311403"/>
                  </a:lnTo>
                  <a:lnTo>
                    <a:pt x="5328284" y="311403"/>
                  </a:lnTo>
                  <a:lnTo>
                    <a:pt x="5336032" y="303656"/>
                  </a:lnTo>
                  <a:lnTo>
                    <a:pt x="5336032" y="284479"/>
                  </a:lnTo>
                  <a:lnTo>
                    <a:pt x="5328284" y="276732"/>
                  </a:lnTo>
                  <a:close/>
                </a:path>
                <a:path w="6172200" h="1781175">
                  <a:moveTo>
                    <a:pt x="1757299" y="276732"/>
                  </a:moveTo>
                  <a:lnTo>
                    <a:pt x="1738122" y="276732"/>
                  </a:lnTo>
                  <a:lnTo>
                    <a:pt x="1730248" y="284479"/>
                  </a:lnTo>
                  <a:lnTo>
                    <a:pt x="1730248" y="303656"/>
                  </a:lnTo>
                  <a:lnTo>
                    <a:pt x="1738122" y="311403"/>
                  </a:lnTo>
                  <a:lnTo>
                    <a:pt x="1757299" y="311403"/>
                  </a:lnTo>
                  <a:lnTo>
                    <a:pt x="1765173" y="303656"/>
                  </a:lnTo>
                  <a:lnTo>
                    <a:pt x="1765173" y="284479"/>
                  </a:lnTo>
                  <a:lnTo>
                    <a:pt x="1757299" y="276732"/>
                  </a:lnTo>
                  <a:close/>
                </a:path>
                <a:path w="6172200" h="1781175">
                  <a:moveTo>
                    <a:pt x="659891" y="276732"/>
                  </a:moveTo>
                  <a:lnTo>
                    <a:pt x="640714" y="276732"/>
                  </a:lnTo>
                  <a:lnTo>
                    <a:pt x="632840" y="284479"/>
                  </a:lnTo>
                  <a:lnTo>
                    <a:pt x="632840" y="303656"/>
                  </a:lnTo>
                  <a:lnTo>
                    <a:pt x="640714" y="311403"/>
                  </a:lnTo>
                  <a:lnTo>
                    <a:pt x="659891" y="311403"/>
                  </a:lnTo>
                  <a:lnTo>
                    <a:pt x="667765" y="303656"/>
                  </a:lnTo>
                  <a:lnTo>
                    <a:pt x="667765" y="284479"/>
                  </a:lnTo>
                  <a:lnTo>
                    <a:pt x="659891" y="276732"/>
                  </a:lnTo>
                  <a:close/>
                </a:path>
                <a:path w="6172200" h="1781175">
                  <a:moveTo>
                    <a:pt x="4561840" y="265175"/>
                  </a:moveTo>
                  <a:lnTo>
                    <a:pt x="4542535" y="265175"/>
                  </a:lnTo>
                  <a:lnTo>
                    <a:pt x="4534789" y="272923"/>
                  </a:lnTo>
                  <a:lnTo>
                    <a:pt x="4534789" y="292100"/>
                  </a:lnTo>
                  <a:lnTo>
                    <a:pt x="4542535" y="299847"/>
                  </a:lnTo>
                  <a:lnTo>
                    <a:pt x="4561840" y="299847"/>
                  </a:lnTo>
                  <a:lnTo>
                    <a:pt x="4569586" y="292100"/>
                  </a:lnTo>
                  <a:lnTo>
                    <a:pt x="4569586" y="272923"/>
                  </a:lnTo>
                  <a:lnTo>
                    <a:pt x="4561840" y="265175"/>
                  </a:lnTo>
                  <a:close/>
                </a:path>
                <a:path w="6172200" h="1781175">
                  <a:moveTo>
                    <a:pt x="4805680" y="259333"/>
                  </a:moveTo>
                  <a:lnTo>
                    <a:pt x="4786503" y="259333"/>
                  </a:lnTo>
                  <a:lnTo>
                    <a:pt x="4778629" y="267080"/>
                  </a:lnTo>
                  <a:lnTo>
                    <a:pt x="4778629" y="286257"/>
                  </a:lnTo>
                  <a:lnTo>
                    <a:pt x="4786503" y="294004"/>
                  </a:lnTo>
                  <a:lnTo>
                    <a:pt x="4805680" y="294004"/>
                  </a:lnTo>
                  <a:lnTo>
                    <a:pt x="4813554" y="286257"/>
                  </a:lnTo>
                  <a:lnTo>
                    <a:pt x="4813554" y="267080"/>
                  </a:lnTo>
                  <a:lnTo>
                    <a:pt x="4805680" y="259333"/>
                  </a:lnTo>
                  <a:close/>
                </a:path>
                <a:path w="6172200" h="1781175">
                  <a:moveTo>
                    <a:pt x="3539871" y="259333"/>
                  </a:moveTo>
                  <a:lnTo>
                    <a:pt x="3520694" y="259333"/>
                  </a:lnTo>
                  <a:lnTo>
                    <a:pt x="3512820" y="267080"/>
                  </a:lnTo>
                  <a:lnTo>
                    <a:pt x="3512820" y="286257"/>
                  </a:lnTo>
                  <a:lnTo>
                    <a:pt x="3520694" y="294004"/>
                  </a:lnTo>
                  <a:lnTo>
                    <a:pt x="3539871" y="294004"/>
                  </a:lnTo>
                  <a:lnTo>
                    <a:pt x="3547745" y="286257"/>
                  </a:lnTo>
                  <a:lnTo>
                    <a:pt x="3547745" y="267080"/>
                  </a:lnTo>
                  <a:lnTo>
                    <a:pt x="3539871" y="259333"/>
                  </a:lnTo>
                  <a:close/>
                </a:path>
                <a:path w="6172200" h="1781175">
                  <a:moveTo>
                    <a:pt x="1095375" y="259333"/>
                  </a:moveTo>
                  <a:lnTo>
                    <a:pt x="1076198" y="259333"/>
                  </a:lnTo>
                  <a:lnTo>
                    <a:pt x="1068324" y="267080"/>
                  </a:lnTo>
                  <a:lnTo>
                    <a:pt x="1068324" y="286257"/>
                  </a:lnTo>
                  <a:lnTo>
                    <a:pt x="1076198" y="294004"/>
                  </a:lnTo>
                  <a:lnTo>
                    <a:pt x="1095375" y="294004"/>
                  </a:lnTo>
                  <a:lnTo>
                    <a:pt x="1103249" y="286257"/>
                  </a:lnTo>
                  <a:lnTo>
                    <a:pt x="1103249" y="267080"/>
                  </a:lnTo>
                  <a:lnTo>
                    <a:pt x="1095375" y="259333"/>
                  </a:lnTo>
                  <a:close/>
                </a:path>
                <a:path w="6172200" h="1781175">
                  <a:moveTo>
                    <a:pt x="4950841" y="253619"/>
                  </a:moveTo>
                  <a:lnTo>
                    <a:pt x="4931664" y="253619"/>
                  </a:lnTo>
                  <a:lnTo>
                    <a:pt x="4923790" y="261366"/>
                  </a:lnTo>
                  <a:lnTo>
                    <a:pt x="4923790" y="280543"/>
                  </a:lnTo>
                  <a:lnTo>
                    <a:pt x="4931664" y="288290"/>
                  </a:lnTo>
                  <a:lnTo>
                    <a:pt x="4950841" y="288290"/>
                  </a:lnTo>
                  <a:lnTo>
                    <a:pt x="4958715" y="280543"/>
                  </a:lnTo>
                  <a:lnTo>
                    <a:pt x="4958715" y="261366"/>
                  </a:lnTo>
                  <a:lnTo>
                    <a:pt x="4950841" y="253619"/>
                  </a:lnTo>
                  <a:close/>
                </a:path>
                <a:path w="6172200" h="1781175">
                  <a:moveTo>
                    <a:pt x="4085717" y="253619"/>
                  </a:moveTo>
                  <a:lnTo>
                    <a:pt x="4066413" y="253619"/>
                  </a:lnTo>
                  <a:lnTo>
                    <a:pt x="4058666" y="261366"/>
                  </a:lnTo>
                  <a:lnTo>
                    <a:pt x="4058666" y="280543"/>
                  </a:lnTo>
                  <a:lnTo>
                    <a:pt x="4066413" y="288290"/>
                  </a:lnTo>
                  <a:lnTo>
                    <a:pt x="4085717" y="288290"/>
                  </a:lnTo>
                  <a:lnTo>
                    <a:pt x="4093464" y="280543"/>
                  </a:lnTo>
                  <a:lnTo>
                    <a:pt x="4093464" y="261366"/>
                  </a:lnTo>
                  <a:lnTo>
                    <a:pt x="4085717" y="253619"/>
                  </a:lnTo>
                  <a:close/>
                </a:path>
                <a:path w="6172200" h="1781175">
                  <a:moveTo>
                    <a:pt x="3092830" y="253619"/>
                  </a:moveTo>
                  <a:lnTo>
                    <a:pt x="3073527" y="253619"/>
                  </a:lnTo>
                  <a:lnTo>
                    <a:pt x="3065779" y="261366"/>
                  </a:lnTo>
                  <a:lnTo>
                    <a:pt x="3065779" y="280543"/>
                  </a:lnTo>
                  <a:lnTo>
                    <a:pt x="3073527" y="288290"/>
                  </a:lnTo>
                  <a:lnTo>
                    <a:pt x="3092830" y="288290"/>
                  </a:lnTo>
                  <a:lnTo>
                    <a:pt x="3100578" y="280543"/>
                  </a:lnTo>
                  <a:lnTo>
                    <a:pt x="3100578" y="261366"/>
                  </a:lnTo>
                  <a:lnTo>
                    <a:pt x="3092830" y="253619"/>
                  </a:lnTo>
                  <a:close/>
                </a:path>
                <a:path w="6172200" h="1781175">
                  <a:moveTo>
                    <a:pt x="5804408" y="247776"/>
                  </a:moveTo>
                  <a:lnTo>
                    <a:pt x="5785104" y="247776"/>
                  </a:lnTo>
                  <a:lnTo>
                    <a:pt x="5777357" y="255524"/>
                  </a:lnTo>
                  <a:lnTo>
                    <a:pt x="5777357" y="274700"/>
                  </a:lnTo>
                  <a:lnTo>
                    <a:pt x="5785104" y="282448"/>
                  </a:lnTo>
                  <a:lnTo>
                    <a:pt x="5804408" y="282448"/>
                  </a:lnTo>
                  <a:lnTo>
                    <a:pt x="5812155" y="274700"/>
                  </a:lnTo>
                  <a:lnTo>
                    <a:pt x="5812155" y="255524"/>
                  </a:lnTo>
                  <a:lnTo>
                    <a:pt x="5804408" y="247776"/>
                  </a:lnTo>
                  <a:close/>
                </a:path>
                <a:path w="6172200" h="1781175">
                  <a:moveTo>
                    <a:pt x="5067046" y="247776"/>
                  </a:moveTo>
                  <a:lnTo>
                    <a:pt x="5047742" y="247776"/>
                  </a:lnTo>
                  <a:lnTo>
                    <a:pt x="5039995" y="255524"/>
                  </a:lnTo>
                  <a:lnTo>
                    <a:pt x="5039995" y="274700"/>
                  </a:lnTo>
                  <a:lnTo>
                    <a:pt x="5047742" y="282448"/>
                  </a:lnTo>
                  <a:lnTo>
                    <a:pt x="5067046" y="282448"/>
                  </a:lnTo>
                  <a:lnTo>
                    <a:pt x="5074793" y="274700"/>
                  </a:lnTo>
                  <a:lnTo>
                    <a:pt x="5074793" y="255524"/>
                  </a:lnTo>
                  <a:lnTo>
                    <a:pt x="5067046" y="247776"/>
                  </a:lnTo>
                  <a:close/>
                </a:path>
                <a:path w="6172200" h="1781175">
                  <a:moveTo>
                    <a:pt x="4439920" y="247776"/>
                  </a:moveTo>
                  <a:lnTo>
                    <a:pt x="4420616" y="247776"/>
                  </a:lnTo>
                  <a:lnTo>
                    <a:pt x="4412869" y="255524"/>
                  </a:lnTo>
                  <a:lnTo>
                    <a:pt x="4412869" y="274700"/>
                  </a:lnTo>
                  <a:lnTo>
                    <a:pt x="4420616" y="282448"/>
                  </a:lnTo>
                  <a:lnTo>
                    <a:pt x="4439920" y="282448"/>
                  </a:lnTo>
                  <a:lnTo>
                    <a:pt x="4447667" y="274700"/>
                  </a:lnTo>
                  <a:lnTo>
                    <a:pt x="4447667" y="255524"/>
                  </a:lnTo>
                  <a:lnTo>
                    <a:pt x="4439920" y="247776"/>
                  </a:lnTo>
                  <a:close/>
                </a:path>
                <a:path w="6172200" h="1781175">
                  <a:moveTo>
                    <a:pt x="2094102" y="247776"/>
                  </a:moveTo>
                  <a:lnTo>
                    <a:pt x="2074926" y="247776"/>
                  </a:lnTo>
                  <a:lnTo>
                    <a:pt x="2067052" y="255524"/>
                  </a:lnTo>
                  <a:lnTo>
                    <a:pt x="2067052" y="274700"/>
                  </a:lnTo>
                  <a:lnTo>
                    <a:pt x="2074926" y="282448"/>
                  </a:lnTo>
                  <a:lnTo>
                    <a:pt x="2094102" y="282448"/>
                  </a:lnTo>
                  <a:lnTo>
                    <a:pt x="2101977" y="274700"/>
                  </a:lnTo>
                  <a:lnTo>
                    <a:pt x="2101977" y="255524"/>
                  </a:lnTo>
                  <a:lnTo>
                    <a:pt x="2094102" y="247776"/>
                  </a:lnTo>
                  <a:close/>
                </a:path>
                <a:path w="6172200" h="1781175">
                  <a:moveTo>
                    <a:pt x="764413" y="247776"/>
                  </a:moveTo>
                  <a:lnTo>
                    <a:pt x="745236" y="247776"/>
                  </a:lnTo>
                  <a:lnTo>
                    <a:pt x="737362" y="255524"/>
                  </a:lnTo>
                  <a:lnTo>
                    <a:pt x="737362" y="274700"/>
                  </a:lnTo>
                  <a:lnTo>
                    <a:pt x="745236" y="282448"/>
                  </a:lnTo>
                  <a:lnTo>
                    <a:pt x="764413" y="282448"/>
                  </a:lnTo>
                  <a:lnTo>
                    <a:pt x="772287" y="274700"/>
                  </a:lnTo>
                  <a:lnTo>
                    <a:pt x="772287" y="255524"/>
                  </a:lnTo>
                  <a:lnTo>
                    <a:pt x="764413" y="247776"/>
                  </a:lnTo>
                  <a:close/>
                </a:path>
                <a:path w="6172200" h="1781175">
                  <a:moveTo>
                    <a:pt x="416051" y="247776"/>
                  </a:moveTo>
                  <a:lnTo>
                    <a:pt x="396875" y="247776"/>
                  </a:lnTo>
                  <a:lnTo>
                    <a:pt x="389000" y="255524"/>
                  </a:lnTo>
                  <a:lnTo>
                    <a:pt x="389000" y="274700"/>
                  </a:lnTo>
                  <a:lnTo>
                    <a:pt x="396875" y="282448"/>
                  </a:lnTo>
                  <a:lnTo>
                    <a:pt x="416051" y="282448"/>
                  </a:lnTo>
                  <a:lnTo>
                    <a:pt x="423925" y="274700"/>
                  </a:lnTo>
                  <a:lnTo>
                    <a:pt x="423925" y="255524"/>
                  </a:lnTo>
                  <a:lnTo>
                    <a:pt x="416051" y="247776"/>
                  </a:lnTo>
                  <a:close/>
                </a:path>
                <a:path w="6172200" h="1781175">
                  <a:moveTo>
                    <a:pt x="5659247" y="236220"/>
                  </a:moveTo>
                  <a:lnTo>
                    <a:pt x="5639943" y="236220"/>
                  </a:lnTo>
                  <a:lnTo>
                    <a:pt x="5632196" y="243967"/>
                  </a:lnTo>
                  <a:lnTo>
                    <a:pt x="5632196" y="263144"/>
                  </a:lnTo>
                  <a:lnTo>
                    <a:pt x="5639943" y="270891"/>
                  </a:lnTo>
                  <a:lnTo>
                    <a:pt x="5659247" y="270891"/>
                  </a:lnTo>
                  <a:lnTo>
                    <a:pt x="5666994" y="263144"/>
                  </a:lnTo>
                  <a:lnTo>
                    <a:pt x="5666994" y="243967"/>
                  </a:lnTo>
                  <a:lnTo>
                    <a:pt x="5659247" y="236220"/>
                  </a:lnTo>
                  <a:close/>
                </a:path>
                <a:path w="6172200" h="1781175">
                  <a:moveTo>
                    <a:pt x="3888231" y="236220"/>
                  </a:moveTo>
                  <a:lnTo>
                    <a:pt x="3869054" y="236220"/>
                  </a:lnTo>
                  <a:lnTo>
                    <a:pt x="3861307" y="243967"/>
                  </a:lnTo>
                  <a:lnTo>
                    <a:pt x="3861307" y="263144"/>
                  </a:lnTo>
                  <a:lnTo>
                    <a:pt x="3869054" y="270891"/>
                  </a:lnTo>
                  <a:lnTo>
                    <a:pt x="3888231" y="270891"/>
                  </a:lnTo>
                  <a:lnTo>
                    <a:pt x="3896105" y="263144"/>
                  </a:lnTo>
                  <a:lnTo>
                    <a:pt x="3896105" y="243967"/>
                  </a:lnTo>
                  <a:lnTo>
                    <a:pt x="3888231" y="236220"/>
                  </a:lnTo>
                  <a:close/>
                </a:path>
                <a:path w="6172200" h="1781175">
                  <a:moveTo>
                    <a:pt x="2756027" y="236220"/>
                  </a:moveTo>
                  <a:lnTo>
                    <a:pt x="2736850" y="236220"/>
                  </a:lnTo>
                  <a:lnTo>
                    <a:pt x="2728976" y="243967"/>
                  </a:lnTo>
                  <a:lnTo>
                    <a:pt x="2728976" y="263144"/>
                  </a:lnTo>
                  <a:lnTo>
                    <a:pt x="2736850" y="270891"/>
                  </a:lnTo>
                  <a:lnTo>
                    <a:pt x="2756027" y="270891"/>
                  </a:lnTo>
                  <a:lnTo>
                    <a:pt x="2763901" y="263144"/>
                  </a:lnTo>
                  <a:lnTo>
                    <a:pt x="2763901" y="243967"/>
                  </a:lnTo>
                  <a:lnTo>
                    <a:pt x="2756027" y="236220"/>
                  </a:lnTo>
                  <a:close/>
                </a:path>
                <a:path w="6172200" h="1781175">
                  <a:moveTo>
                    <a:pt x="1948941" y="236220"/>
                  </a:moveTo>
                  <a:lnTo>
                    <a:pt x="1929764" y="236220"/>
                  </a:lnTo>
                  <a:lnTo>
                    <a:pt x="1921890" y="243967"/>
                  </a:lnTo>
                  <a:lnTo>
                    <a:pt x="1921890" y="263144"/>
                  </a:lnTo>
                  <a:lnTo>
                    <a:pt x="1929764" y="270891"/>
                  </a:lnTo>
                  <a:lnTo>
                    <a:pt x="1948941" y="270891"/>
                  </a:lnTo>
                  <a:lnTo>
                    <a:pt x="1956815" y="263144"/>
                  </a:lnTo>
                  <a:lnTo>
                    <a:pt x="1956815" y="243967"/>
                  </a:lnTo>
                  <a:lnTo>
                    <a:pt x="1948941" y="236220"/>
                  </a:lnTo>
                  <a:close/>
                </a:path>
                <a:path w="6172200" h="1781175">
                  <a:moveTo>
                    <a:pt x="985138" y="236220"/>
                  </a:moveTo>
                  <a:lnTo>
                    <a:pt x="965835" y="236220"/>
                  </a:lnTo>
                  <a:lnTo>
                    <a:pt x="958088" y="243967"/>
                  </a:lnTo>
                  <a:lnTo>
                    <a:pt x="958088" y="263144"/>
                  </a:lnTo>
                  <a:lnTo>
                    <a:pt x="965835" y="270891"/>
                  </a:lnTo>
                  <a:lnTo>
                    <a:pt x="985138" y="270891"/>
                  </a:lnTo>
                  <a:lnTo>
                    <a:pt x="992886" y="263144"/>
                  </a:lnTo>
                  <a:lnTo>
                    <a:pt x="992886" y="243967"/>
                  </a:lnTo>
                  <a:lnTo>
                    <a:pt x="985138" y="236220"/>
                  </a:lnTo>
                  <a:close/>
                </a:path>
                <a:path w="6172200" h="1781175">
                  <a:moveTo>
                    <a:pt x="4201795" y="230377"/>
                  </a:moveTo>
                  <a:lnTo>
                    <a:pt x="4182618" y="230377"/>
                  </a:lnTo>
                  <a:lnTo>
                    <a:pt x="4174744" y="238251"/>
                  </a:lnTo>
                  <a:lnTo>
                    <a:pt x="4174744" y="257301"/>
                  </a:lnTo>
                  <a:lnTo>
                    <a:pt x="4182618" y="265175"/>
                  </a:lnTo>
                  <a:lnTo>
                    <a:pt x="4201795" y="265175"/>
                  </a:lnTo>
                  <a:lnTo>
                    <a:pt x="4209669" y="257301"/>
                  </a:lnTo>
                  <a:lnTo>
                    <a:pt x="4209669" y="238251"/>
                  </a:lnTo>
                  <a:lnTo>
                    <a:pt x="4201795" y="230377"/>
                  </a:lnTo>
                  <a:close/>
                </a:path>
                <a:path w="6172200" h="1781175">
                  <a:moveTo>
                    <a:pt x="3208908" y="230377"/>
                  </a:moveTo>
                  <a:lnTo>
                    <a:pt x="3189731" y="230377"/>
                  </a:lnTo>
                  <a:lnTo>
                    <a:pt x="3181857" y="238251"/>
                  </a:lnTo>
                  <a:lnTo>
                    <a:pt x="3181857" y="257301"/>
                  </a:lnTo>
                  <a:lnTo>
                    <a:pt x="3189731" y="265175"/>
                  </a:lnTo>
                  <a:lnTo>
                    <a:pt x="3208908" y="265175"/>
                  </a:lnTo>
                  <a:lnTo>
                    <a:pt x="3216782" y="257301"/>
                  </a:lnTo>
                  <a:lnTo>
                    <a:pt x="3216782" y="238251"/>
                  </a:lnTo>
                  <a:lnTo>
                    <a:pt x="3208908" y="230377"/>
                  </a:lnTo>
                  <a:close/>
                </a:path>
                <a:path w="6172200" h="1781175">
                  <a:moveTo>
                    <a:pt x="3313429" y="224663"/>
                  </a:moveTo>
                  <a:lnTo>
                    <a:pt x="3294253" y="224663"/>
                  </a:lnTo>
                  <a:lnTo>
                    <a:pt x="3286379" y="232409"/>
                  </a:lnTo>
                  <a:lnTo>
                    <a:pt x="3286379" y="251586"/>
                  </a:lnTo>
                  <a:lnTo>
                    <a:pt x="3294253" y="259333"/>
                  </a:lnTo>
                  <a:lnTo>
                    <a:pt x="3313429" y="259333"/>
                  </a:lnTo>
                  <a:lnTo>
                    <a:pt x="3321304" y="251586"/>
                  </a:lnTo>
                  <a:lnTo>
                    <a:pt x="3321304" y="232409"/>
                  </a:lnTo>
                  <a:lnTo>
                    <a:pt x="3313429" y="224663"/>
                  </a:lnTo>
                  <a:close/>
                </a:path>
                <a:path w="6172200" h="1781175">
                  <a:moveTo>
                    <a:pt x="4683759" y="218821"/>
                  </a:moveTo>
                  <a:lnTo>
                    <a:pt x="4664583" y="218821"/>
                  </a:lnTo>
                  <a:lnTo>
                    <a:pt x="4656708" y="226568"/>
                  </a:lnTo>
                  <a:lnTo>
                    <a:pt x="4656708" y="245745"/>
                  </a:lnTo>
                  <a:lnTo>
                    <a:pt x="4664583" y="253619"/>
                  </a:lnTo>
                  <a:lnTo>
                    <a:pt x="4683759" y="253619"/>
                  </a:lnTo>
                  <a:lnTo>
                    <a:pt x="4691507" y="245745"/>
                  </a:lnTo>
                  <a:lnTo>
                    <a:pt x="4691507" y="226568"/>
                  </a:lnTo>
                  <a:lnTo>
                    <a:pt x="4683759" y="218821"/>
                  </a:lnTo>
                  <a:close/>
                </a:path>
                <a:path w="6172200" h="1781175">
                  <a:moveTo>
                    <a:pt x="2860548" y="218821"/>
                  </a:moveTo>
                  <a:lnTo>
                    <a:pt x="2841371" y="218821"/>
                  </a:lnTo>
                  <a:lnTo>
                    <a:pt x="2833497" y="226568"/>
                  </a:lnTo>
                  <a:lnTo>
                    <a:pt x="2833497" y="245745"/>
                  </a:lnTo>
                  <a:lnTo>
                    <a:pt x="2841371" y="253619"/>
                  </a:lnTo>
                  <a:lnTo>
                    <a:pt x="2860548" y="253619"/>
                  </a:lnTo>
                  <a:lnTo>
                    <a:pt x="2868422" y="245745"/>
                  </a:lnTo>
                  <a:lnTo>
                    <a:pt x="2868422" y="226568"/>
                  </a:lnTo>
                  <a:lnTo>
                    <a:pt x="2860548" y="218821"/>
                  </a:lnTo>
                  <a:close/>
                </a:path>
                <a:path w="6172200" h="1781175">
                  <a:moveTo>
                    <a:pt x="2645664" y="218821"/>
                  </a:moveTo>
                  <a:lnTo>
                    <a:pt x="2626487" y="218821"/>
                  </a:lnTo>
                  <a:lnTo>
                    <a:pt x="2618740" y="226568"/>
                  </a:lnTo>
                  <a:lnTo>
                    <a:pt x="2618740" y="245745"/>
                  </a:lnTo>
                  <a:lnTo>
                    <a:pt x="2626487" y="253619"/>
                  </a:lnTo>
                  <a:lnTo>
                    <a:pt x="2645664" y="253619"/>
                  </a:lnTo>
                  <a:lnTo>
                    <a:pt x="2653538" y="245745"/>
                  </a:lnTo>
                  <a:lnTo>
                    <a:pt x="2653538" y="226568"/>
                  </a:lnTo>
                  <a:lnTo>
                    <a:pt x="2645664" y="218821"/>
                  </a:lnTo>
                  <a:close/>
                </a:path>
                <a:path w="6172200" h="1781175">
                  <a:moveTo>
                    <a:pt x="270890" y="218821"/>
                  </a:moveTo>
                  <a:lnTo>
                    <a:pt x="251713" y="218821"/>
                  </a:lnTo>
                  <a:lnTo>
                    <a:pt x="243839" y="226568"/>
                  </a:lnTo>
                  <a:lnTo>
                    <a:pt x="243839" y="245745"/>
                  </a:lnTo>
                  <a:lnTo>
                    <a:pt x="251713" y="253619"/>
                  </a:lnTo>
                  <a:lnTo>
                    <a:pt x="270890" y="253619"/>
                  </a:lnTo>
                  <a:lnTo>
                    <a:pt x="278764" y="245745"/>
                  </a:lnTo>
                  <a:lnTo>
                    <a:pt x="278764" y="226568"/>
                  </a:lnTo>
                  <a:lnTo>
                    <a:pt x="270890" y="218821"/>
                  </a:lnTo>
                  <a:close/>
                </a:path>
                <a:path w="6172200" h="1781175">
                  <a:moveTo>
                    <a:pt x="3772154" y="213105"/>
                  </a:moveTo>
                  <a:lnTo>
                    <a:pt x="3752977" y="213105"/>
                  </a:lnTo>
                  <a:lnTo>
                    <a:pt x="3745103" y="220852"/>
                  </a:lnTo>
                  <a:lnTo>
                    <a:pt x="3745103" y="240029"/>
                  </a:lnTo>
                  <a:lnTo>
                    <a:pt x="3752977" y="247776"/>
                  </a:lnTo>
                  <a:lnTo>
                    <a:pt x="3772154" y="247776"/>
                  </a:lnTo>
                  <a:lnTo>
                    <a:pt x="3779901" y="240029"/>
                  </a:lnTo>
                  <a:lnTo>
                    <a:pt x="3779901" y="220852"/>
                  </a:lnTo>
                  <a:lnTo>
                    <a:pt x="3772154" y="213105"/>
                  </a:lnTo>
                  <a:close/>
                </a:path>
                <a:path w="6172200" h="1781175">
                  <a:moveTo>
                    <a:pt x="1635378" y="213105"/>
                  </a:moveTo>
                  <a:lnTo>
                    <a:pt x="1616202" y="213105"/>
                  </a:lnTo>
                  <a:lnTo>
                    <a:pt x="1608327" y="220852"/>
                  </a:lnTo>
                  <a:lnTo>
                    <a:pt x="1608327" y="240029"/>
                  </a:lnTo>
                  <a:lnTo>
                    <a:pt x="1616202" y="247776"/>
                  </a:lnTo>
                  <a:lnTo>
                    <a:pt x="1635378" y="247776"/>
                  </a:lnTo>
                  <a:lnTo>
                    <a:pt x="1643252" y="240029"/>
                  </a:lnTo>
                  <a:lnTo>
                    <a:pt x="1643252" y="220852"/>
                  </a:lnTo>
                  <a:lnTo>
                    <a:pt x="1635378" y="213105"/>
                  </a:lnTo>
                  <a:close/>
                </a:path>
                <a:path w="6172200" h="1781175">
                  <a:moveTo>
                    <a:pt x="4318000" y="207264"/>
                  </a:moveTo>
                  <a:lnTo>
                    <a:pt x="4298696" y="207264"/>
                  </a:lnTo>
                  <a:lnTo>
                    <a:pt x="4290949" y="215010"/>
                  </a:lnTo>
                  <a:lnTo>
                    <a:pt x="4290949" y="234188"/>
                  </a:lnTo>
                  <a:lnTo>
                    <a:pt x="4298696" y="241934"/>
                  </a:lnTo>
                  <a:lnTo>
                    <a:pt x="4318000" y="241934"/>
                  </a:lnTo>
                  <a:lnTo>
                    <a:pt x="4325747" y="234188"/>
                  </a:lnTo>
                  <a:lnTo>
                    <a:pt x="4325747" y="215010"/>
                  </a:lnTo>
                  <a:lnTo>
                    <a:pt x="4318000" y="207264"/>
                  </a:lnTo>
                  <a:close/>
                </a:path>
                <a:path w="6172200" h="1781175">
                  <a:moveTo>
                    <a:pt x="3650233" y="207264"/>
                  </a:moveTo>
                  <a:lnTo>
                    <a:pt x="3630929" y="207264"/>
                  </a:lnTo>
                  <a:lnTo>
                    <a:pt x="3623182" y="215010"/>
                  </a:lnTo>
                  <a:lnTo>
                    <a:pt x="3623182" y="234188"/>
                  </a:lnTo>
                  <a:lnTo>
                    <a:pt x="3630929" y="241934"/>
                  </a:lnTo>
                  <a:lnTo>
                    <a:pt x="3650233" y="241934"/>
                  </a:lnTo>
                  <a:lnTo>
                    <a:pt x="3657980" y="234188"/>
                  </a:lnTo>
                  <a:lnTo>
                    <a:pt x="3657980" y="215010"/>
                  </a:lnTo>
                  <a:lnTo>
                    <a:pt x="3650233" y="207264"/>
                  </a:lnTo>
                  <a:close/>
                </a:path>
                <a:path w="6172200" h="1781175">
                  <a:moveTo>
                    <a:pt x="6025007" y="201422"/>
                  </a:moveTo>
                  <a:lnTo>
                    <a:pt x="6005830" y="201422"/>
                  </a:lnTo>
                  <a:lnTo>
                    <a:pt x="5997956" y="209296"/>
                  </a:lnTo>
                  <a:lnTo>
                    <a:pt x="5997956" y="228473"/>
                  </a:lnTo>
                  <a:lnTo>
                    <a:pt x="6005830" y="236220"/>
                  </a:lnTo>
                  <a:lnTo>
                    <a:pt x="6025007" y="236220"/>
                  </a:lnTo>
                  <a:lnTo>
                    <a:pt x="6032881" y="228473"/>
                  </a:lnTo>
                  <a:lnTo>
                    <a:pt x="6032881" y="209296"/>
                  </a:lnTo>
                  <a:lnTo>
                    <a:pt x="6025007" y="201422"/>
                  </a:lnTo>
                  <a:close/>
                </a:path>
                <a:path w="6172200" h="1781175">
                  <a:moveTo>
                    <a:pt x="1281176" y="201422"/>
                  </a:moveTo>
                  <a:lnTo>
                    <a:pt x="1261999" y="201422"/>
                  </a:lnTo>
                  <a:lnTo>
                    <a:pt x="1254125" y="209296"/>
                  </a:lnTo>
                  <a:lnTo>
                    <a:pt x="1254125" y="228473"/>
                  </a:lnTo>
                  <a:lnTo>
                    <a:pt x="1261999" y="236220"/>
                  </a:lnTo>
                  <a:lnTo>
                    <a:pt x="1281176" y="236220"/>
                  </a:lnTo>
                  <a:lnTo>
                    <a:pt x="1289050" y="228473"/>
                  </a:lnTo>
                  <a:lnTo>
                    <a:pt x="1289050" y="209296"/>
                  </a:lnTo>
                  <a:lnTo>
                    <a:pt x="1281176" y="201422"/>
                  </a:lnTo>
                  <a:close/>
                </a:path>
                <a:path w="6172200" h="1781175">
                  <a:moveTo>
                    <a:pt x="5531484" y="195706"/>
                  </a:moveTo>
                  <a:lnTo>
                    <a:pt x="5512308" y="195706"/>
                  </a:lnTo>
                  <a:lnTo>
                    <a:pt x="5504433" y="203453"/>
                  </a:lnTo>
                  <a:lnTo>
                    <a:pt x="5504433" y="222630"/>
                  </a:lnTo>
                  <a:lnTo>
                    <a:pt x="5512308" y="230377"/>
                  </a:lnTo>
                  <a:lnTo>
                    <a:pt x="5531484" y="230377"/>
                  </a:lnTo>
                  <a:lnTo>
                    <a:pt x="5539358" y="222630"/>
                  </a:lnTo>
                  <a:lnTo>
                    <a:pt x="5539358" y="203453"/>
                  </a:lnTo>
                  <a:lnTo>
                    <a:pt x="5531484" y="195706"/>
                  </a:lnTo>
                  <a:close/>
                </a:path>
                <a:path w="6172200" h="1781175">
                  <a:moveTo>
                    <a:pt x="1507616" y="195706"/>
                  </a:moveTo>
                  <a:lnTo>
                    <a:pt x="1488439" y="195706"/>
                  </a:lnTo>
                  <a:lnTo>
                    <a:pt x="1480692" y="203453"/>
                  </a:lnTo>
                  <a:lnTo>
                    <a:pt x="1480692" y="222630"/>
                  </a:lnTo>
                  <a:lnTo>
                    <a:pt x="1488439" y="230377"/>
                  </a:lnTo>
                  <a:lnTo>
                    <a:pt x="1507616" y="230377"/>
                  </a:lnTo>
                  <a:lnTo>
                    <a:pt x="1515490" y="222630"/>
                  </a:lnTo>
                  <a:lnTo>
                    <a:pt x="1515490" y="203453"/>
                  </a:lnTo>
                  <a:lnTo>
                    <a:pt x="1507616" y="195706"/>
                  </a:lnTo>
                  <a:close/>
                </a:path>
                <a:path w="6172200" h="1781175">
                  <a:moveTo>
                    <a:pt x="5409565" y="189865"/>
                  </a:moveTo>
                  <a:lnTo>
                    <a:pt x="5390388" y="189865"/>
                  </a:lnTo>
                  <a:lnTo>
                    <a:pt x="5382514" y="197739"/>
                  </a:lnTo>
                  <a:lnTo>
                    <a:pt x="5382514" y="216916"/>
                  </a:lnTo>
                  <a:lnTo>
                    <a:pt x="5390388" y="224663"/>
                  </a:lnTo>
                  <a:lnTo>
                    <a:pt x="5409565" y="224663"/>
                  </a:lnTo>
                  <a:lnTo>
                    <a:pt x="5417311" y="216916"/>
                  </a:lnTo>
                  <a:lnTo>
                    <a:pt x="5417311" y="197739"/>
                  </a:lnTo>
                  <a:lnTo>
                    <a:pt x="5409565" y="189865"/>
                  </a:lnTo>
                  <a:close/>
                </a:path>
                <a:path w="6172200" h="1781175">
                  <a:moveTo>
                    <a:pt x="3992753" y="189865"/>
                  </a:moveTo>
                  <a:lnTo>
                    <a:pt x="3973576" y="189865"/>
                  </a:lnTo>
                  <a:lnTo>
                    <a:pt x="3965829" y="197739"/>
                  </a:lnTo>
                  <a:lnTo>
                    <a:pt x="3965829" y="216916"/>
                  </a:lnTo>
                  <a:lnTo>
                    <a:pt x="3973576" y="224663"/>
                  </a:lnTo>
                  <a:lnTo>
                    <a:pt x="3992753" y="224663"/>
                  </a:lnTo>
                  <a:lnTo>
                    <a:pt x="4000627" y="216916"/>
                  </a:lnTo>
                  <a:lnTo>
                    <a:pt x="4000627" y="197739"/>
                  </a:lnTo>
                  <a:lnTo>
                    <a:pt x="3992753" y="189865"/>
                  </a:lnTo>
                  <a:close/>
                </a:path>
                <a:path w="6172200" h="1781175">
                  <a:moveTo>
                    <a:pt x="2982467" y="189865"/>
                  </a:moveTo>
                  <a:lnTo>
                    <a:pt x="2963291" y="189865"/>
                  </a:lnTo>
                  <a:lnTo>
                    <a:pt x="2955416" y="197739"/>
                  </a:lnTo>
                  <a:lnTo>
                    <a:pt x="2955416" y="216916"/>
                  </a:lnTo>
                  <a:lnTo>
                    <a:pt x="2963291" y="224663"/>
                  </a:lnTo>
                  <a:lnTo>
                    <a:pt x="2982467" y="224663"/>
                  </a:lnTo>
                  <a:lnTo>
                    <a:pt x="2990341" y="216916"/>
                  </a:lnTo>
                  <a:lnTo>
                    <a:pt x="2990341" y="197739"/>
                  </a:lnTo>
                  <a:lnTo>
                    <a:pt x="2982467" y="189865"/>
                  </a:lnTo>
                  <a:close/>
                </a:path>
                <a:path w="6172200" h="1781175">
                  <a:moveTo>
                    <a:pt x="5275960" y="184150"/>
                  </a:moveTo>
                  <a:lnTo>
                    <a:pt x="5256783" y="184150"/>
                  </a:lnTo>
                  <a:lnTo>
                    <a:pt x="5249036" y="191897"/>
                  </a:lnTo>
                  <a:lnTo>
                    <a:pt x="5249036" y="211074"/>
                  </a:lnTo>
                  <a:lnTo>
                    <a:pt x="5256783" y="218821"/>
                  </a:lnTo>
                  <a:lnTo>
                    <a:pt x="5275960" y="218821"/>
                  </a:lnTo>
                  <a:lnTo>
                    <a:pt x="5283834" y="211074"/>
                  </a:lnTo>
                  <a:lnTo>
                    <a:pt x="5283834" y="191897"/>
                  </a:lnTo>
                  <a:lnTo>
                    <a:pt x="5275960" y="184150"/>
                  </a:lnTo>
                  <a:close/>
                </a:path>
                <a:path w="6172200" h="1781175">
                  <a:moveTo>
                    <a:pt x="2529586" y="184150"/>
                  </a:moveTo>
                  <a:lnTo>
                    <a:pt x="2510409" y="184150"/>
                  </a:lnTo>
                  <a:lnTo>
                    <a:pt x="2502535" y="191897"/>
                  </a:lnTo>
                  <a:lnTo>
                    <a:pt x="2502535" y="211074"/>
                  </a:lnTo>
                  <a:lnTo>
                    <a:pt x="2510409" y="218821"/>
                  </a:lnTo>
                  <a:lnTo>
                    <a:pt x="2529586" y="218821"/>
                  </a:lnTo>
                  <a:lnTo>
                    <a:pt x="2537333" y="211074"/>
                  </a:lnTo>
                  <a:lnTo>
                    <a:pt x="2537333" y="191897"/>
                  </a:lnTo>
                  <a:lnTo>
                    <a:pt x="2529586" y="184150"/>
                  </a:lnTo>
                  <a:close/>
                </a:path>
                <a:path w="6172200" h="1781175">
                  <a:moveTo>
                    <a:pt x="38608" y="184150"/>
                  </a:moveTo>
                  <a:lnTo>
                    <a:pt x="19430" y="184150"/>
                  </a:lnTo>
                  <a:lnTo>
                    <a:pt x="11557" y="191897"/>
                  </a:lnTo>
                  <a:lnTo>
                    <a:pt x="11557" y="211074"/>
                  </a:lnTo>
                  <a:lnTo>
                    <a:pt x="19430" y="218821"/>
                  </a:lnTo>
                  <a:lnTo>
                    <a:pt x="38608" y="218821"/>
                  </a:lnTo>
                  <a:lnTo>
                    <a:pt x="46482" y="211074"/>
                  </a:lnTo>
                  <a:lnTo>
                    <a:pt x="46482" y="191897"/>
                  </a:lnTo>
                  <a:lnTo>
                    <a:pt x="38608" y="184150"/>
                  </a:lnTo>
                  <a:close/>
                </a:path>
                <a:path w="6172200" h="1781175">
                  <a:moveTo>
                    <a:pt x="6164453" y="178307"/>
                  </a:moveTo>
                  <a:lnTo>
                    <a:pt x="6145149" y="178307"/>
                  </a:lnTo>
                  <a:lnTo>
                    <a:pt x="6137402" y="186054"/>
                  </a:lnTo>
                  <a:lnTo>
                    <a:pt x="6137402" y="205231"/>
                  </a:lnTo>
                  <a:lnTo>
                    <a:pt x="6145149" y="213105"/>
                  </a:lnTo>
                  <a:lnTo>
                    <a:pt x="6164453" y="213105"/>
                  </a:lnTo>
                  <a:lnTo>
                    <a:pt x="6172200" y="205231"/>
                  </a:lnTo>
                  <a:lnTo>
                    <a:pt x="6172200" y="186054"/>
                  </a:lnTo>
                  <a:lnTo>
                    <a:pt x="6164453" y="178307"/>
                  </a:lnTo>
                  <a:close/>
                </a:path>
                <a:path w="6172200" h="1781175">
                  <a:moveTo>
                    <a:pt x="2308987" y="172593"/>
                  </a:moveTo>
                  <a:lnTo>
                    <a:pt x="2289683" y="172593"/>
                  </a:lnTo>
                  <a:lnTo>
                    <a:pt x="2281936" y="180340"/>
                  </a:lnTo>
                  <a:lnTo>
                    <a:pt x="2281936" y="199517"/>
                  </a:lnTo>
                  <a:lnTo>
                    <a:pt x="2289683" y="207264"/>
                  </a:lnTo>
                  <a:lnTo>
                    <a:pt x="2308987" y="207264"/>
                  </a:lnTo>
                  <a:lnTo>
                    <a:pt x="2316734" y="199517"/>
                  </a:lnTo>
                  <a:lnTo>
                    <a:pt x="2316734" y="180340"/>
                  </a:lnTo>
                  <a:lnTo>
                    <a:pt x="2308987" y="172593"/>
                  </a:lnTo>
                  <a:close/>
                </a:path>
                <a:path w="6172200" h="1781175">
                  <a:moveTo>
                    <a:pt x="2187066" y="172593"/>
                  </a:moveTo>
                  <a:lnTo>
                    <a:pt x="2167763" y="172593"/>
                  </a:lnTo>
                  <a:lnTo>
                    <a:pt x="2160016" y="180340"/>
                  </a:lnTo>
                  <a:lnTo>
                    <a:pt x="2160016" y="199517"/>
                  </a:lnTo>
                  <a:lnTo>
                    <a:pt x="2167763" y="207264"/>
                  </a:lnTo>
                  <a:lnTo>
                    <a:pt x="2187066" y="207264"/>
                  </a:lnTo>
                  <a:lnTo>
                    <a:pt x="2194814" y="199517"/>
                  </a:lnTo>
                  <a:lnTo>
                    <a:pt x="2194814" y="180340"/>
                  </a:lnTo>
                  <a:lnTo>
                    <a:pt x="2187066" y="172593"/>
                  </a:lnTo>
                  <a:close/>
                </a:path>
                <a:path w="6172200" h="1781175">
                  <a:moveTo>
                    <a:pt x="613537" y="172593"/>
                  </a:moveTo>
                  <a:lnTo>
                    <a:pt x="594233" y="172593"/>
                  </a:lnTo>
                  <a:lnTo>
                    <a:pt x="586486" y="180340"/>
                  </a:lnTo>
                  <a:lnTo>
                    <a:pt x="586486" y="199517"/>
                  </a:lnTo>
                  <a:lnTo>
                    <a:pt x="594233" y="207264"/>
                  </a:lnTo>
                  <a:lnTo>
                    <a:pt x="613537" y="207264"/>
                  </a:lnTo>
                  <a:lnTo>
                    <a:pt x="621284" y="199517"/>
                  </a:lnTo>
                  <a:lnTo>
                    <a:pt x="621284" y="180340"/>
                  </a:lnTo>
                  <a:lnTo>
                    <a:pt x="613537" y="172593"/>
                  </a:lnTo>
                  <a:close/>
                </a:path>
                <a:path w="6172200" h="1781175">
                  <a:moveTo>
                    <a:pt x="5920485" y="161035"/>
                  </a:moveTo>
                  <a:lnTo>
                    <a:pt x="5901308" y="161035"/>
                  </a:lnTo>
                  <a:lnTo>
                    <a:pt x="5893434" y="168782"/>
                  </a:lnTo>
                  <a:lnTo>
                    <a:pt x="5893434" y="187959"/>
                  </a:lnTo>
                  <a:lnTo>
                    <a:pt x="5901308" y="195706"/>
                  </a:lnTo>
                  <a:lnTo>
                    <a:pt x="5920485" y="195706"/>
                  </a:lnTo>
                  <a:lnTo>
                    <a:pt x="5928359" y="187959"/>
                  </a:lnTo>
                  <a:lnTo>
                    <a:pt x="5928359" y="168782"/>
                  </a:lnTo>
                  <a:lnTo>
                    <a:pt x="5920485" y="161035"/>
                  </a:lnTo>
                  <a:close/>
                </a:path>
                <a:path w="6172200" h="1781175">
                  <a:moveTo>
                    <a:pt x="5142483" y="161035"/>
                  </a:moveTo>
                  <a:lnTo>
                    <a:pt x="5123180" y="161035"/>
                  </a:lnTo>
                  <a:lnTo>
                    <a:pt x="5115433" y="168782"/>
                  </a:lnTo>
                  <a:lnTo>
                    <a:pt x="5115433" y="187959"/>
                  </a:lnTo>
                  <a:lnTo>
                    <a:pt x="5123180" y="195706"/>
                  </a:lnTo>
                  <a:lnTo>
                    <a:pt x="5142483" y="195706"/>
                  </a:lnTo>
                  <a:lnTo>
                    <a:pt x="5150231" y="187959"/>
                  </a:lnTo>
                  <a:lnTo>
                    <a:pt x="5150231" y="168782"/>
                  </a:lnTo>
                  <a:lnTo>
                    <a:pt x="5142483" y="161035"/>
                  </a:lnTo>
                  <a:close/>
                </a:path>
                <a:path w="6172200" h="1781175">
                  <a:moveTo>
                    <a:pt x="3400552" y="161035"/>
                  </a:moveTo>
                  <a:lnTo>
                    <a:pt x="3381375" y="161035"/>
                  </a:lnTo>
                  <a:lnTo>
                    <a:pt x="3373501" y="168782"/>
                  </a:lnTo>
                  <a:lnTo>
                    <a:pt x="3373501" y="187959"/>
                  </a:lnTo>
                  <a:lnTo>
                    <a:pt x="3381375" y="195706"/>
                  </a:lnTo>
                  <a:lnTo>
                    <a:pt x="3400552" y="195706"/>
                  </a:lnTo>
                  <a:lnTo>
                    <a:pt x="3408299" y="187959"/>
                  </a:lnTo>
                  <a:lnTo>
                    <a:pt x="3408299" y="168782"/>
                  </a:lnTo>
                  <a:lnTo>
                    <a:pt x="3400552" y="161035"/>
                  </a:lnTo>
                  <a:close/>
                </a:path>
                <a:path w="6172200" h="1781175">
                  <a:moveTo>
                    <a:pt x="1768983" y="161035"/>
                  </a:moveTo>
                  <a:lnTo>
                    <a:pt x="1749678" y="161035"/>
                  </a:lnTo>
                  <a:lnTo>
                    <a:pt x="1741932" y="168782"/>
                  </a:lnTo>
                  <a:lnTo>
                    <a:pt x="1741932" y="187959"/>
                  </a:lnTo>
                  <a:lnTo>
                    <a:pt x="1749678" y="195706"/>
                  </a:lnTo>
                  <a:lnTo>
                    <a:pt x="1768983" y="195706"/>
                  </a:lnTo>
                  <a:lnTo>
                    <a:pt x="1776729" y="187959"/>
                  </a:lnTo>
                  <a:lnTo>
                    <a:pt x="1776729" y="168782"/>
                  </a:lnTo>
                  <a:lnTo>
                    <a:pt x="1768983" y="161035"/>
                  </a:lnTo>
                  <a:close/>
                </a:path>
                <a:path w="6172200" h="1781175">
                  <a:moveTo>
                    <a:pt x="1385697" y="161035"/>
                  </a:moveTo>
                  <a:lnTo>
                    <a:pt x="1366520" y="161035"/>
                  </a:lnTo>
                  <a:lnTo>
                    <a:pt x="1358646" y="168782"/>
                  </a:lnTo>
                  <a:lnTo>
                    <a:pt x="1358646" y="187959"/>
                  </a:lnTo>
                  <a:lnTo>
                    <a:pt x="1366520" y="195706"/>
                  </a:lnTo>
                  <a:lnTo>
                    <a:pt x="1385697" y="195706"/>
                  </a:lnTo>
                  <a:lnTo>
                    <a:pt x="1393571" y="187959"/>
                  </a:lnTo>
                  <a:lnTo>
                    <a:pt x="1393571" y="168782"/>
                  </a:lnTo>
                  <a:lnTo>
                    <a:pt x="1385697" y="161035"/>
                  </a:lnTo>
                  <a:close/>
                </a:path>
                <a:path w="6172200" h="1781175">
                  <a:moveTo>
                    <a:pt x="4939283" y="155194"/>
                  </a:moveTo>
                  <a:lnTo>
                    <a:pt x="4919980" y="155194"/>
                  </a:lnTo>
                  <a:lnTo>
                    <a:pt x="4912233" y="162941"/>
                  </a:lnTo>
                  <a:lnTo>
                    <a:pt x="4912233" y="182118"/>
                  </a:lnTo>
                  <a:lnTo>
                    <a:pt x="4919980" y="189865"/>
                  </a:lnTo>
                  <a:lnTo>
                    <a:pt x="4939283" y="189865"/>
                  </a:lnTo>
                  <a:lnTo>
                    <a:pt x="4947031" y="182118"/>
                  </a:lnTo>
                  <a:lnTo>
                    <a:pt x="4947031" y="162941"/>
                  </a:lnTo>
                  <a:lnTo>
                    <a:pt x="4939283" y="155194"/>
                  </a:lnTo>
                  <a:close/>
                </a:path>
                <a:path w="6172200" h="1781175">
                  <a:moveTo>
                    <a:pt x="1159255" y="155194"/>
                  </a:moveTo>
                  <a:lnTo>
                    <a:pt x="1140078" y="155194"/>
                  </a:lnTo>
                  <a:lnTo>
                    <a:pt x="1132204" y="162941"/>
                  </a:lnTo>
                  <a:lnTo>
                    <a:pt x="1132204" y="182118"/>
                  </a:lnTo>
                  <a:lnTo>
                    <a:pt x="1140078" y="189865"/>
                  </a:lnTo>
                  <a:lnTo>
                    <a:pt x="1159255" y="189865"/>
                  </a:lnTo>
                  <a:lnTo>
                    <a:pt x="1167129" y="182118"/>
                  </a:lnTo>
                  <a:lnTo>
                    <a:pt x="1167129" y="162941"/>
                  </a:lnTo>
                  <a:lnTo>
                    <a:pt x="1159255" y="155194"/>
                  </a:lnTo>
                  <a:close/>
                </a:path>
                <a:path w="6172200" h="1781175">
                  <a:moveTo>
                    <a:pt x="485775" y="155194"/>
                  </a:moveTo>
                  <a:lnTo>
                    <a:pt x="466471" y="155194"/>
                  </a:lnTo>
                  <a:lnTo>
                    <a:pt x="458724" y="162941"/>
                  </a:lnTo>
                  <a:lnTo>
                    <a:pt x="458724" y="182118"/>
                  </a:lnTo>
                  <a:lnTo>
                    <a:pt x="466471" y="189865"/>
                  </a:lnTo>
                  <a:lnTo>
                    <a:pt x="485775" y="189865"/>
                  </a:lnTo>
                  <a:lnTo>
                    <a:pt x="493522" y="182118"/>
                  </a:lnTo>
                  <a:lnTo>
                    <a:pt x="493522" y="162941"/>
                  </a:lnTo>
                  <a:lnTo>
                    <a:pt x="485775" y="155194"/>
                  </a:lnTo>
                  <a:close/>
                </a:path>
                <a:path w="6172200" h="1781175">
                  <a:moveTo>
                    <a:pt x="137413" y="155194"/>
                  </a:moveTo>
                  <a:lnTo>
                    <a:pt x="118110" y="155194"/>
                  </a:lnTo>
                  <a:lnTo>
                    <a:pt x="110362" y="162941"/>
                  </a:lnTo>
                  <a:lnTo>
                    <a:pt x="110362" y="182118"/>
                  </a:lnTo>
                  <a:lnTo>
                    <a:pt x="118110" y="189865"/>
                  </a:lnTo>
                  <a:lnTo>
                    <a:pt x="137413" y="189865"/>
                  </a:lnTo>
                  <a:lnTo>
                    <a:pt x="145161" y="182118"/>
                  </a:lnTo>
                  <a:lnTo>
                    <a:pt x="145161" y="162941"/>
                  </a:lnTo>
                  <a:lnTo>
                    <a:pt x="137413" y="155194"/>
                  </a:lnTo>
                  <a:close/>
                </a:path>
                <a:path w="6172200" h="1781175">
                  <a:moveTo>
                    <a:pt x="4811522" y="149351"/>
                  </a:moveTo>
                  <a:lnTo>
                    <a:pt x="4792218" y="149351"/>
                  </a:lnTo>
                  <a:lnTo>
                    <a:pt x="4784471" y="157225"/>
                  </a:lnTo>
                  <a:lnTo>
                    <a:pt x="4784471" y="176402"/>
                  </a:lnTo>
                  <a:lnTo>
                    <a:pt x="4792218" y="184150"/>
                  </a:lnTo>
                  <a:lnTo>
                    <a:pt x="4811522" y="184150"/>
                  </a:lnTo>
                  <a:lnTo>
                    <a:pt x="4819269" y="176402"/>
                  </a:lnTo>
                  <a:lnTo>
                    <a:pt x="4819269" y="157225"/>
                  </a:lnTo>
                  <a:lnTo>
                    <a:pt x="4811522" y="149351"/>
                  </a:lnTo>
                  <a:close/>
                </a:path>
                <a:path w="6172200" h="1781175">
                  <a:moveTo>
                    <a:pt x="3522472" y="149351"/>
                  </a:moveTo>
                  <a:lnTo>
                    <a:pt x="3503295" y="149351"/>
                  </a:lnTo>
                  <a:lnTo>
                    <a:pt x="3495421" y="157225"/>
                  </a:lnTo>
                  <a:lnTo>
                    <a:pt x="3495421" y="176402"/>
                  </a:lnTo>
                  <a:lnTo>
                    <a:pt x="3503295" y="184150"/>
                  </a:lnTo>
                  <a:lnTo>
                    <a:pt x="3522472" y="184150"/>
                  </a:lnTo>
                  <a:lnTo>
                    <a:pt x="3530346" y="176402"/>
                  </a:lnTo>
                  <a:lnTo>
                    <a:pt x="3530346" y="157225"/>
                  </a:lnTo>
                  <a:lnTo>
                    <a:pt x="3522472" y="149351"/>
                  </a:lnTo>
                  <a:close/>
                </a:path>
                <a:path w="6172200" h="1781175">
                  <a:moveTo>
                    <a:pt x="2419223" y="149351"/>
                  </a:moveTo>
                  <a:lnTo>
                    <a:pt x="2400046" y="149351"/>
                  </a:lnTo>
                  <a:lnTo>
                    <a:pt x="2392172" y="157225"/>
                  </a:lnTo>
                  <a:lnTo>
                    <a:pt x="2392172" y="176402"/>
                  </a:lnTo>
                  <a:lnTo>
                    <a:pt x="2400046" y="184150"/>
                  </a:lnTo>
                  <a:lnTo>
                    <a:pt x="2419223" y="184150"/>
                  </a:lnTo>
                  <a:lnTo>
                    <a:pt x="2427097" y="176402"/>
                  </a:lnTo>
                  <a:lnTo>
                    <a:pt x="2427097" y="157225"/>
                  </a:lnTo>
                  <a:lnTo>
                    <a:pt x="2419223" y="149351"/>
                  </a:lnTo>
                  <a:close/>
                </a:path>
                <a:path w="6172200" h="1781175">
                  <a:moveTo>
                    <a:pt x="1867662" y="149351"/>
                  </a:moveTo>
                  <a:lnTo>
                    <a:pt x="1848485" y="149351"/>
                  </a:lnTo>
                  <a:lnTo>
                    <a:pt x="1840611" y="157225"/>
                  </a:lnTo>
                  <a:lnTo>
                    <a:pt x="1840611" y="176402"/>
                  </a:lnTo>
                  <a:lnTo>
                    <a:pt x="1848485" y="184150"/>
                  </a:lnTo>
                  <a:lnTo>
                    <a:pt x="1867662" y="184150"/>
                  </a:lnTo>
                  <a:lnTo>
                    <a:pt x="1875409" y="176402"/>
                  </a:lnTo>
                  <a:lnTo>
                    <a:pt x="1875409" y="157225"/>
                  </a:lnTo>
                  <a:lnTo>
                    <a:pt x="1867662" y="149351"/>
                  </a:lnTo>
                  <a:close/>
                </a:path>
                <a:path w="6172200" h="1781175">
                  <a:moveTo>
                    <a:pt x="898016" y="149351"/>
                  </a:moveTo>
                  <a:lnTo>
                    <a:pt x="878713" y="149351"/>
                  </a:lnTo>
                  <a:lnTo>
                    <a:pt x="870965" y="157225"/>
                  </a:lnTo>
                  <a:lnTo>
                    <a:pt x="870965" y="176402"/>
                  </a:lnTo>
                  <a:lnTo>
                    <a:pt x="878713" y="184150"/>
                  </a:lnTo>
                  <a:lnTo>
                    <a:pt x="898016" y="184150"/>
                  </a:lnTo>
                  <a:lnTo>
                    <a:pt x="905763" y="176402"/>
                  </a:lnTo>
                  <a:lnTo>
                    <a:pt x="905763" y="157225"/>
                  </a:lnTo>
                  <a:lnTo>
                    <a:pt x="898016" y="149351"/>
                  </a:lnTo>
                  <a:close/>
                </a:path>
                <a:path w="6172200" h="1781175">
                  <a:moveTo>
                    <a:pt x="5717285" y="143636"/>
                  </a:moveTo>
                  <a:lnTo>
                    <a:pt x="5698108" y="143636"/>
                  </a:lnTo>
                  <a:lnTo>
                    <a:pt x="5690234" y="151383"/>
                  </a:lnTo>
                  <a:lnTo>
                    <a:pt x="5690234" y="170560"/>
                  </a:lnTo>
                  <a:lnTo>
                    <a:pt x="5698108" y="178307"/>
                  </a:lnTo>
                  <a:lnTo>
                    <a:pt x="5717285" y="178307"/>
                  </a:lnTo>
                  <a:lnTo>
                    <a:pt x="5725159" y="170560"/>
                  </a:lnTo>
                  <a:lnTo>
                    <a:pt x="5725159" y="151383"/>
                  </a:lnTo>
                  <a:lnTo>
                    <a:pt x="5717285" y="143636"/>
                  </a:lnTo>
                  <a:close/>
                </a:path>
                <a:path w="6172200" h="1781175">
                  <a:moveTo>
                    <a:pt x="4497958" y="143636"/>
                  </a:moveTo>
                  <a:lnTo>
                    <a:pt x="4478782" y="143636"/>
                  </a:lnTo>
                  <a:lnTo>
                    <a:pt x="4470908" y="151383"/>
                  </a:lnTo>
                  <a:lnTo>
                    <a:pt x="4470908" y="170560"/>
                  </a:lnTo>
                  <a:lnTo>
                    <a:pt x="4478782" y="178307"/>
                  </a:lnTo>
                  <a:lnTo>
                    <a:pt x="4497958" y="178307"/>
                  </a:lnTo>
                  <a:lnTo>
                    <a:pt x="4505706" y="170560"/>
                  </a:lnTo>
                  <a:lnTo>
                    <a:pt x="4505706" y="151383"/>
                  </a:lnTo>
                  <a:lnTo>
                    <a:pt x="4497958" y="143636"/>
                  </a:lnTo>
                  <a:close/>
                </a:path>
                <a:path w="6172200" h="1781175">
                  <a:moveTo>
                    <a:pt x="2065147" y="143636"/>
                  </a:moveTo>
                  <a:lnTo>
                    <a:pt x="2045842" y="143636"/>
                  </a:lnTo>
                  <a:lnTo>
                    <a:pt x="2038096" y="151383"/>
                  </a:lnTo>
                  <a:lnTo>
                    <a:pt x="2038096" y="170560"/>
                  </a:lnTo>
                  <a:lnTo>
                    <a:pt x="2045842" y="178307"/>
                  </a:lnTo>
                  <a:lnTo>
                    <a:pt x="2065147" y="178307"/>
                  </a:lnTo>
                  <a:lnTo>
                    <a:pt x="2072894" y="170560"/>
                  </a:lnTo>
                  <a:lnTo>
                    <a:pt x="2072894" y="151383"/>
                  </a:lnTo>
                  <a:lnTo>
                    <a:pt x="2065147" y="143636"/>
                  </a:lnTo>
                  <a:close/>
                </a:path>
                <a:path w="6172200" h="1781175">
                  <a:moveTo>
                    <a:pt x="781812" y="143636"/>
                  </a:moveTo>
                  <a:lnTo>
                    <a:pt x="762635" y="143636"/>
                  </a:lnTo>
                  <a:lnTo>
                    <a:pt x="754888" y="151383"/>
                  </a:lnTo>
                  <a:lnTo>
                    <a:pt x="754888" y="170560"/>
                  </a:lnTo>
                  <a:lnTo>
                    <a:pt x="762635" y="178307"/>
                  </a:lnTo>
                  <a:lnTo>
                    <a:pt x="781812" y="178307"/>
                  </a:lnTo>
                  <a:lnTo>
                    <a:pt x="789686" y="170560"/>
                  </a:lnTo>
                  <a:lnTo>
                    <a:pt x="789686" y="151383"/>
                  </a:lnTo>
                  <a:lnTo>
                    <a:pt x="781812" y="143636"/>
                  </a:lnTo>
                  <a:close/>
                </a:path>
                <a:path w="6172200" h="1781175">
                  <a:moveTo>
                    <a:pt x="363854" y="143636"/>
                  </a:moveTo>
                  <a:lnTo>
                    <a:pt x="344550" y="143636"/>
                  </a:lnTo>
                  <a:lnTo>
                    <a:pt x="336803" y="151383"/>
                  </a:lnTo>
                  <a:lnTo>
                    <a:pt x="336803" y="170560"/>
                  </a:lnTo>
                  <a:lnTo>
                    <a:pt x="344550" y="178307"/>
                  </a:lnTo>
                  <a:lnTo>
                    <a:pt x="363854" y="178307"/>
                  </a:lnTo>
                  <a:lnTo>
                    <a:pt x="371601" y="170560"/>
                  </a:lnTo>
                  <a:lnTo>
                    <a:pt x="371601" y="151383"/>
                  </a:lnTo>
                  <a:lnTo>
                    <a:pt x="363854" y="143636"/>
                  </a:lnTo>
                  <a:close/>
                </a:path>
                <a:path w="6172200" h="1781175">
                  <a:moveTo>
                    <a:pt x="4608322" y="137795"/>
                  </a:moveTo>
                  <a:lnTo>
                    <a:pt x="4589018" y="137795"/>
                  </a:lnTo>
                  <a:lnTo>
                    <a:pt x="4581271" y="145669"/>
                  </a:lnTo>
                  <a:lnTo>
                    <a:pt x="4581271" y="164719"/>
                  </a:lnTo>
                  <a:lnTo>
                    <a:pt x="4589018" y="172593"/>
                  </a:lnTo>
                  <a:lnTo>
                    <a:pt x="4608322" y="172593"/>
                  </a:lnTo>
                  <a:lnTo>
                    <a:pt x="4616069" y="164719"/>
                  </a:lnTo>
                  <a:lnTo>
                    <a:pt x="4616069" y="145669"/>
                  </a:lnTo>
                  <a:lnTo>
                    <a:pt x="4608322" y="137795"/>
                  </a:lnTo>
                  <a:close/>
                </a:path>
                <a:path w="6172200" h="1781175">
                  <a:moveTo>
                    <a:pt x="3127629" y="137795"/>
                  </a:moveTo>
                  <a:lnTo>
                    <a:pt x="3108452" y="137795"/>
                  </a:lnTo>
                  <a:lnTo>
                    <a:pt x="3100578" y="145669"/>
                  </a:lnTo>
                  <a:lnTo>
                    <a:pt x="3100578" y="164719"/>
                  </a:lnTo>
                  <a:lnTo>
                    <a:pt x="3108452" y="172593"/>
                  </a:lnTo>
                  <a:lnTo>
                    <a:pt x="3127629" y="172593"/>
                  </a:lnTo>
                  <a:lnTo>
                    <a:pt x="3135503" y="164719"/>
                  </a:lnTo>
                  <a:lnTo>
                    <a:pt x="3135503" y="145669"/>
                  </a:lnTo>
                  <a:lnTo>
                    <a:pt x="3127629" y="137795"/>
                  </a:lnTo>
                  <a:close/>
                </a:path>
                <a:path w="6172200" h="1781175">
                  <a:moveTo>
                    <a:pt x="4103116" y="126238"/>
                  </a:moveTo>
                  <a:lnTo>
                    <a:pt x="4083939" y="126238"/>
                  </a:lnTo>
                  <a:lnTo>
                    <a:pt x="4076065" y="133984"/>
                  </a:lnTo>
                  <a:lnTo>
                    <a:pt x="4076065" y="153161"/>
                  </a:lnTo>
                  <a:lnTo>
                    <a:pt x="4083939" y="161035"/>
                  </a:lnTo>
                  <a:lnTo>
                    <a:pt x="4103116" y="161035"/>
                  </a:lnTo>
                  <a:lnTo>
                    <a:pt x="4110990" y="153161"/>
                  </a:lnTo>
                  <a:lnTo>
                    <a:pt x="4110990" y="133984"/>
                  </a:lnTo>
                  <a:lnTo>
                    <a:pt x="4103116" y="126238"/>
                  </a:lnTo>
                  <a:close/>
                </a:path>
                <a:path w="6172200" h="1781175">
                  <a:moveTo>
                    <a:pt x="1031494" y="126238"/>
                  </a:moveTo>
                  <a:lnTo>
                    <a:pt x="1012316" y="126238"/>
                  </a:lnTo>
                  <a:lnTo>
                    <a:pt x="1004442" y="133984"/>
                  </a:lnTo>
                  <a:lnTo>
                    <a:pt x="1004442" y="153161"/>
                  </a:lnTo>
                  <a:lnTo>
                    <a:pt x="1012316" y="161035"/>
                  </a:lnTo>
                  <a:lnTo>
                    <a:pt x="1031494" y="161035"/>
                  </a:lnTo>
                  <a:lnTo>
                    <a:pt x="1039367" y="153161"/>
                  </a:lnTo>
                  <a:lnTo>
                    <a:pt x="1039367" y="133984"/>
                  </a:lnTo>
                  <a:lnTo>
                    <a:pt x="1031494" y="126238"/>
                  </a:lnTo>
                  <a:close/>
                </a:path>
                <a:path w="6172200" h="1781175">
                  <a:moveTo>
                    <a:pt x="4393438" y="114680"/>
                  </a:moveTo>
                  <a:lnTo>
                    <a:pt x="4374260" y="114680"/>
                  </a:lnTo>
                  <a:lnTo>
                    <a:pt x="4366386" y="122427"/>
                  </a:lnTo>
                  <a:lnTo>
                    <a:pt x="4366386" y="141604"/>
                  </a:lnTo>
                  <a:lnTo>
                    <a:pt x="4374260" y="149351"/>
                  </a:lnTo>
                  <a:lnTo>
                    <a:pt x="4393438" y="149351"/>
                  </a:lnTo>
                  <a:lnTo>
                    <a:pt x="4401184" y="141604"/>
                  </a:lnTo>
                  <a:lnTo>
                    <a:pt x="4401184" y="122427"/>
                  </a:lnTo>
                  <a:lnTo>
                    <a:pt x="4393438" y="114680"/>
                  </a:lnTo>
                  <a:close/>
                </a:path>
                <a:path w="6172200" h="1781175">
                  <a:moveTo>
                    <a:pt x="4225035" y="114680"/>
                  </a:moveTo>
                  <a:lnTo>
                    <a:pt x="4205858" y="114680"/>
                  </a:lnTo>
                  <a:lnTo>
                    <a:pt x="4197984" y="122427"/>
                  </a:lnTo>
                  <a:lnTo>
                    <a:pt x="4197984" y="141604"/>
                  </a:lnTo>
                  <a:lnTo>
                    <a:pt x="4205858" y="149351"/>
                  </a:lnTo>
                  <a:lnTo>
                    <a:pt x="4225035" y="149351"/>
                  </a:lnTo>
                  <a:lnTo>
                    <a:pt x="4232909" y="141604"/>
                  </a:lnTo>
                  <a:lnTo>
                    <a:pt x="4232909" y="122427"/>
                  </a:lnTo>
                  <a:lnTo>
                    <a:pt x="4225035" y="114680"/>
                  </a:lnTo>
                  <a:close/>
                </a:path>
                <a:path w="6172200" h="1781175">
                  <a:moveTo>
                    <a:pt x="5827649" y="108839"/>
                  </a:moveTo>
                  <a:lnTo>
                    <a:pt x="5808345" y="108839"/>
                  </a:lnTo>
                  <a:lnTo>
                    <a:pt x="5800598" y="116713"/>
                  </a:lnTo>
                  <a:lnTo>
                    <a:pt x="5800598" y="135890"/>
                  </a:lnTo>
                  <a:lnTo>
                    <a:pt x="5808345" y="143636"/>
                  </a:lnTo>
                  <a:lnTo>
                    <a:pt x="5827649" y="143636"/>
                  </a:lnTo>
                  <a:lnTo>
                    <a:pt x="5835396" y="135890"/>
                  </a:lnTo>
                  <a:lnTo>
                    <a:pt x="5835396" y="116713"/>
                  </a:lnTo>
                  <a:lnTo>
                    <a:pt x="5827649" y="108839"/>
                  </a:lnTo>
                  <a:close/>
                </a:path>
                <a:path w="6172200" h="1781175">
                  <a:moveTo>
                    <a:pt x="5043805" y="108839"/>
                  </a:moveTo>
                  <a:lnTo>
                    <a:pt x="5024501" y="108839"/>
                  </a:lnTo>
                  <a:lnTo>
                    <a:pt x="5016754" y="116713"/>
                  </a:lnTo>
                  <a:lnTo>
                    <a:pt x="5016754" y="135890"/>
                  </a:lnTo>
                  <a:lnTo>
                    <a:pt x="5024501" y="143636"/>
                  </a:lnTo>
                  <a:lnTo>
                    <a:pt x="5043805" y="143636"/>
                  </a:lnTo>
                  <a:lnTo>
                    <a:pt x="5051552" y="135890"/>
                  </a:lnTo>
                  <a:lnTo>
                    <a:pt x="5051552" y="116713"/>
                  </a:lnTo>
                  <a:lnTo>
                    <a:pt x="5043805" y="108839"/>
                  </a:lnTo>
                  <a:close/>
                </a:path>
                <a:path w="6172200" h="1781175">
                  <a:moveTo>
                    <a:pt x="2779267" y="108839"/>
                  </a:moveTo>
                  <a:lnTo>
                    <a:pt x="2760091" y="108839"/>
                  </a:lnTo>
                  <a:lnTo>
                    <a:pt x="2752216" y="116713"/>
                  </a:lnTo>
                  <a:lnTo>
                    <a:pt x="2752216" y="135890"/>
                  </a:lnTo>
                  <a:lnTo>
                    <a:pt x="2760091" y="143636"/>
                  </a:lnTo>
                  <a:lnTo>
                    <a:pt x="2779267" y="143636"/>
                  </a:lnTo>
                  <a:lnTo>
                    <a:pt x="2787015" y="135890"/>
                  </a:lnTo>
                  <a:lnTo>
                    <a:pt x="2787015" y="116713"/>
                  </a:lnTo>
                  <a:lnTo>
                    <a:pt x="2779267" y="108839"/>
                  </a:lnTo>
                  <a:close/>
                </a:path>
                <a:path w="6172200" h="1781175">
                  <a:moveTo>
                    <a:pt x="2668904" y="108839"/>
                  </a:moveTo>
                  <a:lnTo>
                    <a:pt x="2649728" y="108839"/>
                  </a:lnTo>
                  <a:lnTo>
                    <a:pt x="2641854" y="116713"/>
                  </a:lnTo>
                  <a:lnTo>
                    <a:pt x="2641854" y="135890"/>
                  </a:lnTo>
                  <a:lnTo>
                    <a:pt x="2649728" y="143636"/>
                  </a:lnTo>
                  <a:lnTo>
                    <a:pt x="2668904" y="143636"/>
                  </a:lnTo>
                  <a:lnTo>
                    <a:pt x="2676779" y="135890"/>
                  </a:lnTo>
                  <a:lnTo>
                    <a:pt x="2676779" y="116713"/>
                  </a:lnTo>
                  <a:lnTo>
                    <a:pt x="2668904" y="108839"/>
                  </a:lnTo>
                  <a:close/>
                </a:path>
                <a:path w="6172200" h="1781175">
                  <a:moveTo>
                    <a:pt x="5612765" y="103124"/>
                  </a:moveTo>
                  <a:lnTo>
                    <a:pt x="5593588" y="103124"/>
                  </a:lnTo>
                  <a:lnTo>
                    <a:pt x="5585714" y="110871"/>
                  </a:lnTo>
                  <a:lnTo>
                    <a:pt x="5585714" y="130048"/>
                  </a:lnTo>
                  <a:lnTo>
                    <a:pt x="5593588" y="137795"/>
                  </a:lnTo>
                  <a:lnTo>
                    <a:pt x="5612765" y="137795"/>
                  </a:lnTo>
                  <a:lnTo>
                    <a:pt x="5620639" y="130048"/>
                  </a:lnTo>
                  <a:lnTo>
                    <a:pt x="5620639" y="110871"/>
                  </a:lnTo>
                  <a:lnTo>
                    <a:pt x="5612765" y="103124"/>
                  </a:lnTo>
                  <a:close/>
                </a:path>
                <a:path w="6172200" h="1781175">
                  <a:moveTo>
                    <a:pt x="3928999" y="103124"/>
                  </a:moveTo>
                  <a:lnTo>
                    <a:pt x="3909695" y="103124"/>
                  </a:lnTo>
                  <a:lnTo>
                    <a:pt x="3901948" y="110871"/>
                  </a:lnTo>
                  <a:lnTo>
                    <a:pt x="3901948" y="130048"/>
                  </a:lnTo>
                  <a:lnTo>
                    <a:pt x="3909695" y="137795"/>
                  </a:lnTo>
                  <a:lnTo>
                    <a:pt x="3928999" y="137795"/>
                  </a:lnTo>
                  <a:lnTo>
                    <a:pt x="3936746" y="130048"/>
                  </a:lnTo>
                  <a:lnTo>
                    <a:pt x="3936746" y="110871"/>
                  </a:lnTo>
                  <a:lnTo>
                    <a:pt x="3928999" y="103124"/>
                  </a:lnTo>
                  <a:close/>
                </a:path>
                <a:path w="6172200" h="1781175">
                  <a:moveTo>
                    <a:pt x="3795395" y="103124"/>
                  </a:moveTo>
                  <a:lnTo>
                    <a:pt x="3776091" y="103124"/>
                  </a:lnTo>
                  <a:lnTo>
                    <a:pt x="3768344" y="110871"/>
                  </a:lnTo>
                  <a:lnTo>
                    <a:pt x="3768344" y="130048"/>
                  </a:lnTo>
                  <a:lnTo>
                    <a:pt x="3776091" y="137795"/>
                  </a:lnTo>
                  <a:lnTo>
                    <a:pt x="3795395" y="137795"/>
                  </a:lnTo>
                  <a:lnTo>
                    <a:pt x="3803142" y="130048"/>
                  </a:lnTo>
                  <a:lnTo>
                    <a:pt x="3803142" y="110871"/>
                  </a:lnTo>
                  <a:lnTo>
                    <a:pt x="3795395" y="103124"/>
                  </a:lnTo>
                  <a:close/>
                </a:path>
                <a:path w="6172200" h="1781175">
                  <a:moveTo>
                    <a:pt x="3243833" y="103124"/>
                  </a:moveTo>
                  <a:lnTo>
                    <a:pt x="3224529" y="103124"/>
                  </a:lnTo>
                  <a:lnTo>
                    <a:pt x="3216782" y="110871"/>
                  </a:lnTo>
                  <a:lnTo>
                    <a:pt x="3216782" y="130048"/>
                  </a:lnTo>
                  <a:lnTo>
                    <a:pt x="3224529" y="137795"/>
                  </a:lnTo>
                  <a:lnTo>
                    <a:pt x="3243833" y="137795"/>
                  </a:lnTo>
                  <a:lnTo>
                    <a:pt x="3251580" y="130048"/>
                  </a:lnTo>
                  <a:lnTo>
                    <a:pt x="3251580" y="110871"/>
                  </a:lnTo>
                  <a:lnTo>
                    <a:pt x="3243833" y="103124"/>
                  </a:lnTo>
                  <a:close/>
                </a:path>
                <a:path w="6172200" h="1781175">
                  <a:moveTo>
                    <a:pt x="1966340" y="103124"/>
                  </a:moveTo>
                  <a:lnTo>
                    <a:pt x="1947164" y="103124"/>
                  </a:lnTo>
                  <a:lnTo>
                    <a:pt x="1939289" y="110871"/>
                  </a:lnTo>
                  <a:lnTo>
                    <a:pt x="1939289" y="130048"/>
                  </a:lnTo>
                  <a:lnTo>
                    <a:pt x="1947164" y="137795"/>
                  </a:lnTo>
                  <a:lnTo>
                    <a:pt x="1966340" y="137795"/>
                  </a:lnTo>
                  <a:lnTo>
                    <a:pt x="1974214" y="130048"/>
                  </a:lnTo>
                  <a:lnTo>
                    <a:pt x="1974214" y="110871"/>
                  </a:lnTo>
                  <a:lnTo>
                    <a:pt x="1966340" y="103124"/>
                  </a:lnTo>
                  <a:close/>
                </a:path>
                <a:path w="6172200" h="1781175">
                  <a:moveTo>
                    <a:pt x="241935" y="103124"/>
                  </a:moveTo>
                  <a:lnTo>
                    <a:pt x="222630" y="103124"/>
                  </a:lnTo>
                  <a:lnTo>
                    <a:pt x="214884" y="110871"/>
                  </a:lnTo>
                  <a:lnTo>
                    <a:pt x="214884" y="130048"/>
                  </a:lnTo>
                  <a:lnTo>
                    <a:pt x="222630" y="137795"/>
                  </a:lnTo>
                  <a:lnTo>
                    <a:pt x="241935" y="137795"/>
                  </a:lnTo>
                  <a:lnTo>
                    <a:pt x="249682" y="130048"/>
                  </a:lnTo>
                  <a:lnTo>
                    <a:pt x="249682" y="110871"/>
                  </a:lnTo>
                  <a:lnTo>
                    <a:pt x="241935" y="103124"/>
                  </a:lnTo>
                  <a:close/>
                </a:path>
                <a:path w="6172200" h="1781175">
                  <a:moveTo>
                    <a:pt x="3644392" y="97281"/>
                  </a:moveTo>
                  <a:lnTo>
                    <a:pt x="3625215" y="97281"/>
                  </a:lnTo>
                  <a:lnTo>
                    <a:pt x="3617341" y="105155"/>
                  </a:lnTo>
                  <a:lnTo>
                    <a:pt x="3617341" y="124332"/>
                  </a:lnTo>
                  <a:lnTo>
                    <a:pt x="3625215" y="132079"/>
                  </a:lnTo>
                  <a:lnTo>
                    <a:pt x="3644392" y="132079"/>
                  </a:lnTo>
                  <a:lnTo>
                    <a:pt x="3652266" y="124332"/>
                  </a:lnTo>
                  <a:lnTo>
                    <a:pt x="3652266" y="105155"/>
                  </a:lnTo>
                  <a:lnTo>
                    <a:pt x="3644392" y="97281"/>
                  </a:lnTo>
                  <a:close/>
                </a:path>
                <a:path w="6172200" h="1781175">
                  <a:moveTo>
                    <a:pt x="1658620" y="97281"/>
                  </a:moveTo>
                  <a:lnTo>
                    <a:pt x="1639442" y="97281"/>
                  </a:lnTo>
                  <a:lnTo>
                    <a:pt x="1631569" y="105155"/>
                  </a:lnTo>
                  <a:lnTo>
                    <a:pt x="1631569" y="124332"/>
                  </a:lnTo>
                  <a:lnTo>
                    <a:pt x="1639442" y="132079"/>
                  </a:lnTo>
                  <a:lnTo>
                    <a:pt x="1658620" y="132079"/>
                  </a:lnTo>
                  <a:lnTo>
                    <a:pt x="1666494" y="124332"/>
                  </a:lnTo>
                  <a:lnTo>
                    <a:pt x="1666494" y="105155"/>
                  </a:lnTo>
                  <a:lnTo>
                    <a:pt x="1658620" y="97281"/>
                  </a:lnTo>
                  <a:close/>
                </a:path>
                <a:path w="6172200" h="1781175">
                  <a:moveTo>
                    <a:pt x="1530858" y="97281"/>
                  </a:moveTo>
                  <a:lnTo>
                    <a:pt x="1511680" y="97281"/>
                  </a:lnTo>
                  <a:lnTo>
                    <a:pt x="1503807" y="105155"/>
                  </a:lnTo>
                  <a:lnTo>
                    <a:pt x="1503807" y="124332"/>
                  </a:lnTo>
                  <a:lnTo>
                    <a:pt x="1511680" y="132079"/>
                  </a:lnTo>
                  <a:lnTo>
                    <a:pt x="1530858" y="132079"/>
                  </a:lnTo>
                  <a:lnTo>
                    <a:pt x="1538732" y="124332"/>
                  </a:lnTo>
                  <a:lnTo>
                    <a:pt x="1538732" y="105155"/>
                  </a:lnTo>
                  <a:lnTo>
                    <a:pt x="1530858" y="97281"/>
                  </a:lnTo>
                  <a:close/>
                </a:path>
                <a:path w="6172200" h="1781175">
                  <a:moveTo>
                    <a:pt x="5432806" y="85725"/>
                  </a:moveTo>
                  <a:lnTo>
                    <a:pt x="5413502" y="85725"/>
                  </a:lnTo>
                  <a:lnTo>
                    <a:pt x="5405755" y="93472"/>
                  </a:lnTo>
                  <a:lnTo>
                    <a:pt x="5405755" y="112649"/>
                  </a:lnTo>
                  <a:lnTo>
                    <a:pt x="5413502" y="120523"/>
                  </a:lnTo>
                  <a:lnTo>
                    <a:pt x="5432806" y="120523"/>
                  </a:lnTo>
                  <a:lnTo>
                    <a:pt x="5440553" y="112649"/>
                  </a:lnTo>
                  <a:lnTo>
                    <a:pt x="5440553" y="93472"/>
                  </a:lnTo>
                  <a:lnTo>
                    <a:pt x="5432806" y="85725"/>
                  </a:lnTo>
                  <a:close/>
                </a:path>
                <a:path w="6172200" h="1781175">
                  <a:moveTo>
                    <a:pt x="5247005" y="85725"/>
                  </a:moveTo>
                  <a:lnTo>
                    <a:pt x="5227701" y="85725"/>
                  </a:lnTo>
                  <a:lnTo>
                    <a:pt x="5219954" y="93472"/>
                  </a:lnTo>
                  <a:lnTo>
                    <a:pt x="5219954" y="112649"/>
                  </a:lnTo>
                  <a:lnTo>
                    <a:pt x="5227701" y="120523"/>
                  </a:lnTo>
                  <a:lnTo>
                    <a:pt x="5247005" y="120523"/>
                  </a:lnTo>
                  <a:lnTo>
                    <a:pt x="5254752" y="112649"/>
                  </a:lnTo>
                  <a:lnTo>
                    <a:pt x="5254752" y="93472"/>
                  </a:lnTo>
                  <a:lnTo>
                    <a:pt x="5247005" y="85725"/>
                  </a:lnTo>
                  <a:close/>
                </a:path>
                <a:path w="6172200" h="1781175">
                  <a:moveTo>
                    <a:pt x="2901188" y="85725"/>
                  </a:moveTo>
                  <a:lnTo>
                    <a:pt x="2882011" y="85725"/>
                  </a:lnTo>
                  <a:lnTo>
                    <a:pt x="2874137" y="93472"/>
                  </a:lnTo>
                  <a:lnTo>
                    <a:pt x="2874137" y="112649"/>
                  </a:lnTo>
                  <a:lnTo>
                    <a:pt x="2882011" y="120523"/>
                  </a:lnTo>
                  <a:lnTo>
                    <a:pt x="2901188" y="120523"/>
                  </a:lnTo>
                  <a:lnTo>
                    <a:pt x="2909062" y="112649"/>
                  </a:lnTo>
                  <a:lnTo>
                    <a:pt x="2909062" y="93472"/>
                  </a:lnTo>
                  <a:lnTo>
                    <a:pt x="2901188" y="85725"/>
                  </a:lnTo>
                  <a:close/>
                </a:path>
                <a:path w="6172200" h="1781175">
                  <a:moveTo>
                    <a:pt x="6164453" y="80009"/>
                  </a:moveTo>
                  <a:lnTo>
                    <a:pt x="6145149" y="80009"/>
                  </a:lnTo>
                  <a:lnTo>
                    <a:pt x="6137402" y="87756"/>
                  </a:lnTo>
                  <a:lnTo>
                    <a:pt x="6137402" y="106933"/>
                  </a:lnTo>
                  <a:lnTo>
                    <a:pt x="6145149" y="114680"/>
                  </a:lnTo>
                  <a:lnTo>
                    <a:pt x="6164453" y="114680"/>
                  </a:lnTo>
                  <a:lnTo>
                    <a:pt x="6172200" y="106933"/>
                  </a:lnTo>
                  <a:lnTo>
                    <a:pt x="6172200" y="87756"/>
                  </a:lnTo>
                  <a:lnTo>
                    <a:pt x="6164453" y="80009"/>
                  </a:lnTo>
                  <a:close/>
                </a:path>
                <a:path w="6172200" h="1781175">
                  <a:moveTo>
                    <a:pt x="6042406" y="80009"/>
                  </a:moveTo>
                  <a:lnTo>
                    <a:pt x="6023229" y="80009"/>
                  </a:lnTo>
                  <a:lnTo>
                    <a:pt x="6015482" y="87756"/>
                  </a:lnTo>
                  <a:lnTo>
                    <a:pt x="6015482" y="106933"/>
                  </a:lnTo>
                  <a:lnTo>
                    <a:pt x="6023229" y="114680"/>
                  </a:lnTo>
                  <a:lnTo>
                    <a:pt x="6042406" y="114680"/>
                  </a:lnTo>
                  <a:lnTo>
                    <a:pt x="6050280" y="106933"/>
                  </a:lnTo>
                  <a:lnTo>
                    <a:pt x="6050280" y="87756"/>
                  </a:lnTo>
                  <a:lnTo>
                    <a:pt x="6042406" y="80009"/>
                  </a:lnTo>
                  <a:close/>
                </a:path>
                <a:path w="6172200" h="1781175">
                  <a:moveTo>
                    <a:pt x="4730242" y="80009"/>
                  </a:moveTo>
                  <a:lnTo>
                    <a:pt x="4710938" y="80009"/>
                  </a:lnTo>
                  <a:lnTo>
                    <a:pt x="4703191" y="87756"/>
                  </a:lnTo>
                  <a:lnTo>
                    <a:pt x="4703191" y="106933"/>
                  </a:lnTo>
                  <a:lnTo>
                    <a:pt x="4710938" y="114680"/>
                  </a:lnTo>
                  <a:lnTo>
                    <a:pt x="4730242" y="114680"/>
                  </a:lnTo>
                  <a:lnTo>
                    <a:pt x="4737989" y="106933"/>
                  </a:lnTo>
                  <a:lnTo>
                    <a:pt x="4737989" y="87756"/>
                  </a:lnTo>
                  <a:lnTo>
                    <a:pt x="4730242" y="80009"/>
                  </a:lnTo>
                  <a:close/>
                </a:path>
                <a:path w="6172200" h="1781175">
                  <a:moveTo>
                    <a:pt x="3023108" y="80009"/>
                  </a:moveTo>
                  <a:lnTo>
                    <a:pt x="3003930" y="80009"/>
                  </a:lnTo>
                  <a:lnTo>
                    <a:pt x="2996057" y="87756"/>
                  </a:lnTo>
                  <a:lnTo>
                    <a:pt x="2996057" y="106933"/>
                  </a:lnTo>
                  <a:lnTo>
                    <a:pt x="3003930" y="114680"/>
                  </a:lnTo>
                  <a:lnTo>
                    <a:pt x="3023108" y="114680"/>
                  </a:lnTo>
                  <a:lnTo>
                    <a:pt x="3030981" y="106933"/>
                  </a:lnTo>
                  <a:lnTo>
                    <a:pt x="3030981" y="87756"/>
                  </a:lnTo>
                  <a:lnTo>
                    <a:pt x="3023108" y="80009"/>
                  </a:lnTo>
                  <a:close/>
                </a:path>
                <a:path w="6172200" h="1781175">
                  <a:moveTo>
                    <a:pt x="2541270" y="80009"/>
                  </a:moveTo>
                  <a:lnTo>
                    <a:pt x="2521966" y="80009"/>
                  </a:lnTo>
                  <a:lnTo>
                    <a:pt x="2514219" y="87756"/>
                  </a:lnTo>
                  <a:lnTo>
                    <a:pt x="2514219" y="106933"/>
                  </a:lnTo>
                  <a:lnTo>
                    <a:pt x="2521966" y="114680"/>
                  </a:lnTo>
                  <a:lnTo>
                    <a:pt x="2541270" y="114680"/>
                  </a:lnTo>
                  <a:lnTo>
                    <a:pt x="2549016" y="106933"/>
                  </a:lnTo>
                  <a:lnTo>
                    <a:pt x="2549016" y="87756"/>
                  </a:lnTo>
                  <a:lnTo>
                    <a:pt x="2541270" y="80009"/>
                  </a:lnTo>
                  <a:close/>
                </a:path>
                <a:path w="6172200" h="1781175">
                  <a:moveTo>
                    <a:pt x="1257935" y="80009"/>
                  </a:moveTo>
                  <a:lnTo>
                    <a:pt x="1238758" y="80009"/>
                  </a:lnTo>
                  <a:lnTo>
                    <a:pt x="1231011" y="87756"/>
                  </a:lnTo>
                  <a:lnTo>
                    <a:pt x="1231011" y="106933"/>
                  </a:lnTo>
                  <a:lnTo>
                    <a:pt x="1238758" y="114680"/>
                  </a:lnTo>
                  <a:lnTo>
                    <a:pt x="1257935" y="114680"/>
                  </a:lnTo>
                  <a:lnTo>
                    <a:pt x="1265809" y="106933"/>
                  </a:lnTo>
                  <a:lnTo>
                    <a:pt x="1265809" y="87756"/>
                  </a:lnTo>
                  <a:lnTo>
                    <a:pt x="1257935" y="80009"/>
                  </a:lnTo>
                  <a:close/>
                </a:path>
                <a:path w="6172200" h="1781175">
                  <a:moveTo>
                    <a:pt x="688975" y="80009"/>
                  </a:moveTo>
                  <a:lnTo>
                    <a:pt x="669671" y="80009"/>
                  </a:lnTo>
                  <a:lnTo>
                    <a:pt x="661924" y="87756"/>
                  </a:lnTo>
                  <a:lnTo>
                    <a:pt x="661924" y="106933"/>
                  </a:lnTo>
                  <a:lnTo>
                    <a:pt x="669671" y="114680"/>
                  </a:lnTo>
                  <a:lnTo>
                    <a:pt x="688975" y="114680"/>
                  </a:lnTo>
                  <a:lnTo>
                    <a:pt x="696722" y="106933"/>
                  </a:lnTo>
                  <a:lnTo>
                    <a:pt x="696722" y="87756"/>
                  </a:lnTo>
                  <a:lnTo>
                    <a:pt x="688975" y="80009"/>
                  </a:lnTo>
                  <a:close/>
                </a:path>
                <a:path w="6172200" h="1781175">
                  <a:moveTo>
                    <a:pt x="2250948" y="62610"/>
                  </a:moveTo>
                  <a:lnTo>
                    <a:pt x="2231644" y="62610"/>
                  </a:lnTo>
                  <a:lnTo>
                    <a:pt x="2223897" y="70357"/>
                  </a:lnTo>
                  <a:lnTo>
                    <a:pt x="2223897" y="89534"/>
                  </a:lnTo>
                  <a:lnTo>
                    <a:pt x="2231644" y="97281"/>
                  </a:lnTo>
                  <a:lnTo>
                    <a:pt x="2250948" y="97281"/>
                  </a:lnTo>
                  <a:lnTo>
                    <a:pt x="2258695" y="89534"/>
                  </a:lnTo>
                  <a:lnTo>
                    <a:pt x="2258695" y="70357"/>
                  </a:lnTo>
                  <a:lnTo>
                    <a:pt x="2250948" y="62610"/>
                  </a:lnTo>
                  <a:close/>
                </a:path>
                <a:path w="6172200" h="1781175">
                  <a:moveTo>
                    <a:pt x="555371" y="62610"/>
                  </a:moveTo>
                  <a:lnTo>
                    <a:pt x="536194" y="62610"/>
                  </a:lnTo>
                  <a:lnTo>
                    <a:pt x="528320" y="70357"/>
                  </a:lnTo>
                  <a:lnTo>
                    <a:pt x="528320" y="89534"/>
                  </a:lnTo>
                  <a:lnTo>
                    <a:pt x="536194" y="97281"/>
                  </a:lnTo>
                  <a:lnTo>
                    <a:pt x="555371" y="97281"/>
                  </a:lnTo>
                  <a:lnTo>
                    <a:pt x="563245" y="89534"/>
                  </a:lnTo>
                  <a:lnTo>
                    <a:pt x="563245" y="70357"/>
                  </a:lnTo>
                  <a:lnTo>
                    <a:pt x="555371" y="62610"/>
                  </a:lnTo>
                  <a:close/>
                </a:path>
                <a:path w="6172200" h="1781175">
                  <a:moveTo>
                    <a:pt x="27050" y="62610"/>
                  </a:moveTo>
                  <a:lnTo>
                    <a:pt x="7747" y="62610"/>
                  </a:lnTo>
                  <a:lnTo>
                    <a:pt x="0" y="70357"/>
                  </a:lnTo>
                  <a:lnTo>
                    <a:pt x="0" y="89534"/>
                  </a:lnTo>
                  <a:lnTo>
                    <a:pt x="7747" y="97281"/>
                  </a:lnTo>
                  <a:lnTo>
                    <a:pt x="27050" y="97281"/>
                  </a:lnTo>
                  <a:lnTo>
                    <a:pt x="34798" y="89534"/>
                  </a:lnTo>
                  <a:lnTo>
                    <a:pt x="34798" y="70357"/>
                  </a:lnTo>
                  <a:lnTo>
                    <a:pt x="27050" y="62610"/>
                  </a:lnTo>
                  <a:close/>
                </a:path>
                <a:path w="6172200" h="1781175">
                  <a:moveTo>
                    <a:pt x="4892802" y="56769"/>
                  </a:moveTo>
                  <a:lnTo>
                    <a:pt x="4873498" y="56769"/>
                  </a:lnTo>
                  <a:lnTo>
                    <a:pt x="4865751" y="64643"/>
                  </a:lnTo>
                  <a:lnTo>
                    <a:pt x="4865751" y="83820"/>
                  </a:lnTo>
                  <a:lnTo>
                    <a:pt x="4873498" y="91567"/>
                  </a:lnTo>
                  <a:lnTo>
                    <a:pt x="4892802" y="91567"/>
                  </a:lnTo>
                  <a:lnTo>
                    <a:pt x="4900549" y="83820"/>
                  </a:lnTo>
                  <a:lnTo>
                    <a:pt x="4900549" y="64643"/>
                  </a:lnTo>
                  <a:lnTo>
                    <a:pt x="4892802" y="56769"/>
                  </a:lnTo>
                  <a:close/>
                </a:path>
                <a:path w="6172200" h="1781175">
                  <a:moveTo>
                    <a:pt x="3383153" y="56769"/>
                  </a:moveTo>
                  <a:lnTo>
                    <a:pt x="3363849" y="56769"/>
                  </a:lnTo>
                  <a:lnTo>
                    <a:pt x="3356102" y="64643"/>
                  </a:lnTo>
                  <a:lnTo>
                    <a:pt x="3356102" y="83820"/>
                  </a:lnTo>
                  <a:lnTo>
                    <a:pt x="3363849" y="91567"/>
                  </a:lnTo>
                  <a:lnTo>
                    <a:pt x="3383153" y="91567"/>
                  </a:lnTo>
                  <a:lnTo>
                    <a:pt x="3390900" y="83820"/>
                  </a:lnTo>
                  <a:lnTo>
                    <a:pt x="3390900" y="64643"/>
                  </a:lnTo>
                  <a:lnTo>
                    <a:pt x="3383153" y="56769"/>
                  </a:lnTo>
                  <a:close/>
                </a:path>
                <a:path w="6172200" h="1781175">
                  <a:moveTo>
                    <a:pt x="1408938" y="56769"/>
                  </a:moveTo>
                  <a:lnTo>
                    <a:pt x="1389761" y="56769"/>
                  </a:lnTo>
                  <a:lnTo>
                    <a:pt x="1381887" y="64643"/>
                  </a:lnTo>
                  <a:lnTo>
                    <a:pt x="1381887" y="83820"/>
                  </a:lnTo>
                  <a:lnTo>
                    <a:pt x="1389761" y="91567"/>
                  </a:lnTo>
                  <a:lnTo>
                    <a:pt x="1408938" y="91567"/>
                  </a:lnTo>
                  <a:lnTo>
                    <a:pt x="1416812" y="83820"/>
                  </a:lnTo>
                  <a:lnTo>
                    <a:pt x="1416812" y="64643"/>
                  </a:lnTo>
                  <a:lnTo>
                    <a:pt x="1408938" y="56769"/>
                  </a:lnTo>
                  <a:close/>
                </a:path>
                <a:path w="6172200" h="1781175">
                  <a:moveTo>
                    <a:pt x="2128901" y="45211"/>
                  </a:moveTo>
                  <a:lnTo>
                    <a:pt x="2109724" y="45211"/>
                  </a:lnTo>
                  <a:lnTo>
                    <a:pt x="2101977" y="53085"/>
                  </a:lnTo>
                  <a:lnTo>
                    <a:pt x="2101977" y="72135"/>
                  </a:lnTo>
                  <a:lnTo>
                    <a:pt x="2109724" y="80009"/>
                  </a:lnTo>
                  <a:lnTo>
                    <a:pt x="2128901" y="80009"/>
                  </a:lnTo>
                  <a:lnTo>
                    <a:pt x="2136775" y="72135"/>
                  </a:lnTo>
                  <a:lnTo>
                    <a:pt x="2136775" y="53085"/>
                  </a:lnTo>
                  <a:lnTo>
                    <a:pt x="2128901" y="45211"/>
                  </a:lnTo>
                  <a:close/>
                </a:path>
                <a:path w="6172200" h="1781175">
                  <a:moveTo>
                    <a:pt x="4294758" y="39497"/>
                  </a:moveTo>
                  <a:lnTo>
                    <a:pt x="4275455" y="39497"/>
                  </a:lnTo>
                  <a:lnTo>
                    <a:pt x="4267708" y="47244"/>
                  </a:lnTo>
                  <a:lnTo>
                    <a:pt x="4267708" y="66421"/>
                  </a:lnTo>
                  <a:lnTo>
                    <a:pt x="4275455" y="74168"/>
                  </a:lnTo>
                  <a:lnTo>
                    <a:pt x="4294758" y="74168"/>
                  </a:lnTo>
                  <a:lnTo>
                    <a:pt x="4302506" y="66421"/>
                  </a:lnTo>
                  <a:lnTo>
                    <a:pt x="4302506" y="47244"/>
                  </a:lnTo>
                  <a:lnTo>
                    <a:pt x="4294758" y="39497"/>
                  </a:lnTo>
                  <a:close/>
                </a:path>
                <a:path w="6172200" h="1781175">
                  <a:moveTo>
                    <a:pt x="3505073" y="39497"/>
                  </a:moveTo>
                  <a:lnTo>
                    <a:pt x="3485769" y="39497"/>
                  </a:lnTo>
                  <a:lnTo>
                    <a:pt x="3478022" y="47244"/>
                  </a:lnTo>
                  <a:lnTo>
                    <a:pt x="3478022" y="66421"/>
                  </a:lnTo>
                  <a:lnTo>
                    <a:pt x="3485769" y="74168"/>
                  </a:lnTo>
                  <a:lnTo>
                    <a:pt x="3505073" y="74168"/>
                  </a:lnTo>
                  <a:lnTo>
                    <a:pt x="3512820" y="66421"/>
                  </a:lnTo>
                  <a:lnTo>
                    <a:pt x="3512820" y="47244"/>
                  </a:lnTo>
                  <a:lnTo>
                    <a:pt x="3505073" y="39497"/>
                  </a:lnTo>
                  <a:close/>
                </a:path>
                <a:path w="6172200" h="1781175">
                  <a:moveTo>
                    <a:pt x="1774825" y="39497"/>
                  </a:moveTo>
                  <a:lnTo>
                    <a:pt x="1755521" y="39497"/>
                  </a:lnTo>
                  <a:lnTo>
                    <a:pt x="1747774" y="47244"/>
                  </a:lnTo>
                  <a:lnTo>
                    <a:pt x="1747774" y="66421"/>
                  </a:lnTo>
                  <a:lnTo>
                    <a:pt x="1755521" y="74168"/>
                  </a:lnTo>
                  <a:lnTo>
                    <a:pt x="1774825" y="74168"/>
                  </a:lnTo>
                  <a:lnTo>
                    <a:pt x="1782572" y="66421"/>
                  </a:lnTo>
                  <a:lnTo>
                    <a:pt x="1782572" y="47244"/>
                  </a:lnTo>
                  <a:lnTo>
                    <a:pt x="1774825" y="39497"/>
                  </a:lnTo>
                  <a:close/>
                </a:path>
                <a:path w="6172200" h="1781175">
                  <a:moveTo>
                    <a:pt x="5752083" y="33654"/>
                  </a:moveTo>
                  <a:lnTo>
                    <a:pt x="5732907" y="33654"/>
                  </a:lnTo>
                  <a:lnTo>
                    <a:pt x="5725159" y="41401"/>
                  </a:lnTo>
                  <a:lnTo>
                    <a:pt x="5725159" y="60578"/>
                  </a:lnTo>
                  <a:lnTo>
                    <a:pt x="5732907" y="68452"/>
                  </a:lnTo>
                  <a:lnTo>
                    <a:pt x="5752083" y="68452"/>
                  </a:lnTo>
                  <a:lnTo>
                    <a:pt x="5759958" y="60578"/>
                  </a:lnTo>
                  <a:lnTo>
                    <a:pt x="5759958" y="41401"/>
                  </a:lnTo>
                  <a:lnTo>
                    <a:pt x="5752083" y="33654"/>
                  </a:lnTo>
                  <a:close/>
                </a:path>
                <a:path w="6172200" h="1781175">
                  <a:moveTo>
                    <a:pt x="5537327" y="33654"/>
                  </a:moveTo>
                  <a:lnTo>
                    <a:pt x="5518023" y="33654"/>
                  </a:lnTo>
                  <a:lnTo>
                    <a:pt x="5510276" y="41401"/>
                  </a:lnTo>
                  <a:lnTo>
                    <a:pt x="5510276" y="60578"/>
                  </a:lnTo>
                  <a:lnTo>
                    <a:pt x="5518023" y="68452"/>
                  </a:lnTo>
                  <a:lnTo>
                    <a:pt x="5537327" y="68452"/>
                  </a:lnTo>
                  <a:lnTo>
                    <a:pt x="5545074" y="60578"/>
                  </a:lnTo>
                  <a:lnTo>
                    <a:pt x="5545074" y="41401"/>
                  </a:lnTo>
                  <a:lnTo>
                    <a:pt x="5537327" y="33654"/>
                  </a:lnTo>
                  <a:close/>
                </a:path>
                <a:path w="6172200" h="1781175">
                  <a:moveTo>
                    <a:pt x="1141857" y="33654"/>
                  </a:moveTo>
                  <a:lnTo>
                    <a:pt x="1122679" y="33654"/>
                  </a:lnTo>
                  <a:lnTo>
                    <a:pt x="1114805" y="41401"/>
                  </a:lnTo>
                  <a:lnTo>
                    <a:pt x="1114805" y="60578"/>
                  </a:lnTo>
                  <a:lnTo>
                    <a:pt x="1122679" y="68452"/>
                  </a:lnTo>
                  <a:lnTo>
                    <a:pt x="1141857" y="68452"/>
                  </a:lnTo>
                  <a:lnTo>
                    <a:pt x="1149603" y="60578"/>
                  </a:lnTo>
                  <a:lnTo>
                    <a:pt x="1149603" y="41401"/>
                  </a:lnTo>
                  <a:lnTo>
                    <a:pt x="1141857" y="33654"/>
                  </a:lnTo>
                  <a:close/>
                </a:path>
                <a:path w="6172200" h="1781175">
                  <a:moveTo>
                    <a:pt x="915415" y="33654"/>
                  </a:moveTo>
                  <a:lnTo>
                    <a:pt x="896238" y="33654"/>
                  </a:lnTo>
                  <a:lnTo>
                    <a:pt x="888364" y="41401"/>
                  </a:lnTo>
                  <a:lnTo>
                    <a:pt x="888364" y="60578"/>
                  </a:lnTo>
                  <a:lnTo>
                    <a:pt x="896238" y="68452"/>
                  </a:lnTo>
                  <a:lnTo>
                    <a:pt x="915415" y="68452"/>
                  </a:lnTo>
                  <a:lnTo>
                    <a:pt x="923163" y="60578"/>
                  </a:lnTo>
                  <a:lnTo>
                    <a:pt x="923163" y="41401"/>
                  </a:lnTo>
                  <a:lnTo>
                    <a:pt x="915415" y="33654"/>
                  </a:lnTo>
                  <a:close/>
                </a:path>
                <a:path w="6172200" h="1781175">
                  <a:moveTo>
                    <a:pt x="421894" y="33654"/>
                  </a:moveTo>
                  <a:lnTo>
                    <a:pt x="402589" y="33654"/>
                  </a:lnTo>
                  <a:lnTo>
                    <a:pt x="394842" y="41401"/>
                  </a:lnTo>
                  <a:lnTo>
                    <a:pt x="394842" y="60578"/>
                  </a:lnTo>
                  <a:lnTo>
                    <a:pt x="402589" y="68452"/>
                  </a:lnTo>
                  <a:lnTo>
                    <a:pt x="421894" y="68452"/>
                  </a:lnTo>
                  <a:lnTo>
                    <a:pt x="429640" y="60578"/>
                  </a:lnTo>
                  <a:lnTo>
                    <a:pt x="429640" y="41401"/>
                  </a:lnTo>
                  <a:lnTo>
                    <a:pt x="421894" y="33654"/>
                  </a:lnTo>
                  <a:close/>
                </a:path>
                <a:path w="6172200" h="1781175">
                  <a:moveTo>
                    <a:pt x="5949569" y="27940"/>
                  </a:moveTo>
                  <a:lnTo>
                    <a:pt x="5930265" y="27940"/>
                  </a:lnTo>
                  <a:lnTo>
                    <a:pt x="5922518" y="35686"/>
                  </a:lnTo>
                  <a:lnTo>
                    <a:pt x="5922518" y="54864"/>
                  </a:lnTo>
                  <a:lnTo>
                    <a:pt x="5930265" y="62610"/>
                  </a:lnTo>
                  <a:lnTo>
                    <a:pt x="5949569" y="62610"/>
                  </a:lnTo>
                  <a:lnTo>
                    <a:pt x="5957316" y="54864"/>
                  </a:lnTo>
                  <a:lnTo>
                    <a:pt x="5957316" y="35686"/>
                  </a:lnTo>
                  <a:lnTo>
                    <a:pt x="5949569" y="27940"/>
                  </a:lnTo>
                  <a:close/>
                </a:path>
                <a:path w="6172200" h="1781175">
                  <a:moveTo>
                    <a:pt x="4625721" y="27940"/>
                  </a:moveTo>
                  <a:lnTo>
                    <a:pt x="4606417" y="27940"/>
                  </a:lnTo>
                  <a:lnTo>
                    <a:pt x="4598670" y="35686"/>
                  </a:lnTo>
                  <a:lnTo>
                    <a:pt x="4598670" y="54864"/>
                  </a:lnTo>
                  <a:lnTo>
                    <a:pt x="4606417" y="62610"/>
                  </a:lnTo>
                  <a:lnTo>
                    <a:pt x="4625721" y="62610"/>
                  </a:lnTo>
                  <a:lnTo>
                    <a:pt x="4633468" y="54864"/>
                  </a:lnTo>
                  <a:lnTo>
                    <a:pt x="4633468" y="35686"/>
                  </a:lnTo>
                  <a:lnTo>
                    <a:pt x="4625721" y="27940"/>
                  </a:lnTo>
                  <a:close/>
                </a:path>
                <a:path w="6172200" h="1781175">
                  <a:moveTo>
                    <a:pt x="2378583" y="27940"/>
                  </a:moveTo>
                  <a:lnTo>
                    <a:pt x="2359405" y="27940"/>
                  </a:lnTo>
                  <a:lnTo>
                    <a:pt x="2351532" y="35686"/>
                  </a:lnTo>
                  <a:lnTo>
                    <a:pt x="2351532" y="54864"/>
                  </a:lnTo>
                  <a:lnTo>
                    <a:pt x="2359405" y="62610"/>
                  </a:lnTo>
                  <a:lnTo>
                    <a:pt x="2378583" y="62610"/>
                  </a:lnTo>
                  <a:lnTo>
                    <a:pt x="2386457" y="54864"/>
                  </a:lnTo>
                  <a:lnTo>
                    <a:pt x="2386457" y="35686"/>
                  </a:lnTo>
                  <a:lnTo>
                    <a:pt x="2378583" y="27940"/>
                  </a:lnTo>
                  <a:close/>
                </a:path>
                <a:path w="6172200" h="1781175">
                  <a:moveTo>
                    <a:pt x="154812" y="27940"/>
                  </a:moveTo>
                  <a:lnTo>
                    <a:pt x="135509" y="27940"/>
                  </a:lnTo>
                  <a:lnTo>
                    <a:pt x="127762" y="35686"/>
                  </a:lnTo>
                  <a:lnTo>
                    <a:pt x="127762" y="54864"/>
                  </a:lnTo>
                  <a:lnTo>
                    <a:pt x="135509" y="62610"/>
                  </a:lnTo>
                  <a:lnTo>
                    <a:pt x="154812" y="62610"/>
                  </a:lnTo>
                  <a:lnTo>
                    <a:pt x="162560" y="54864"/>
                  </a:lnTo>
                  <a:lnTo>
                    <a:pt x="162560" y="35686"/>
                  </a:lnTo>
                  <a:lnTo>
                    <a:pt x="154812" y="27940"/>
                  </a:lnTo>
                  <a:close/>
                </a:path>
                <a:path w="6172200" h="1781175">
                  <a:moveTo>
                    <a:pt x="4143755" y="22098"/>
                  </a:moveTo>
                  <a:lnTo>
                    <a:pt x="4124579" y="22098"/>
                  </a:lnTo>
                  <a:lnTo>
                    <a:pt x="4116704" y="29845"/>
                  </a:lnTo>
                  <a:lnTo>
                    <a:pt x="4116704" y="49022"/>
                  </a:lnTo>
                  <a:lnTo>
                    <a:pt x="4124579" y="56769"/>
                  </a:lnTo>
                  <a:lnTo>
                    <a:pt x="4143755" y="56769"/>
                  </a:lnTo>
                  <a:lnTo>
                    <a:pt x="4151629" y="49022"/>
                  </a:lnTo>
                  <a:lnTo>
                    <a:pt x="4151629" y="29845"/>
                  </a:lnTo>
                  <a:lnTo>
                    <a:pt x="4143755" y="22098"/>
                  </a:lnTo>
                  <a:close/>
                </a:path>
                <a:path w="6172200" h="1781175">
                  <a:moveTo>
                    <a:pt x="4015994" y="22098"/>
                  </a:moveTo>
                  <a:lnTo>
                    <a:pt x="3996817" y="22098"/>
                  </a:lnTo>
                  <a:lnTo>
                    <a:pt x="3988943" y="29845"/>
                  </a:lnTo>
                  <a:lnTo>
                    <a:pt x="3988943" y="49022"/>
                  </a:lnTo>
                  <a:lnTo>
                    <a:pt x="3996817" y="56769"/>
                  </a:lnTo>
                  <a:lnTo>
                    <a:pt x="4015994" y="56769"/>
                  </a:lnTo>
                  <a:lnTo>
                    <a:pt x="4023868" y="49022"/>
                  </a:lnTo>
                  <a:lnTo>
                    <a:pt x="4023868" y="29845"/>
                  </a:lnTo>
                  <a:lnTo>
                    <a:pt x="4015994" y="22098"/>
                  </a:lnTo>
                  <a:close/>
                </a:path>
                <a:path w="6172200" h="1781175">
                  <a:moveTo>
                    <a:pt x="796036" y="22098"/>
                  </a:moveTo>
                  <a:lnTo>
                    <a:pt x="783209" y="22098"/>
                  </a:lnTo>
                  <a:lnTo>
                    <a:pt x="778001" y="27304"/>
                  </a:lnTo>
                  <a:lnTo>
                    <a:pt x="778001" y="40131"/>
                  </a:lnTo>
                  <a:lnTo>
                    <a:pt x="783209" y="45211"/>
                  </a:lnTo>
                  <a:lnTo>
                    <a:pt x="796036" y="45211"/>
                  </a:lnTo>
                  <a:lnTo>
                    <a:pt x="801242" y="40131"/>
                  </a:lnTo>
                  <a:lnTo>
                    <a:pt x="801242" y="27304"/>
                  </a:lnTo>
                  <a:lnTo>
                    <a:pt x="796036" y="22098"/>
                  </a:lnTo>
                  <a:close/>
                </a:path>
                <a:path w="6172200" h="1781175">
                  <a:moveTo>
                    <a:pt x="5316728" y="16382"/>
                  </a:moveTo>
                  <a:lnTo>
                    <a:pt x="5297424" y="16382"/>
                  </a:lnTo>
                  <a:lnTo>
                    <a:pt x="5289677" y="24129"/>
                  </a:lnTo>
                  <a:lnTo>
                    <a:pt x="5289677" y="43306"/>
                  </a:lnTo>
                  <a:lnTo>
                    <a:pt x="5297424" y="51053"/>
                  </a:lnTo>
                  <a:lnTo>
                    <a:pt x="5316728" y="51053"/>
                  </a:lnTo>
                  <a:lnTo>
                    <a:pt x="5324475" y="43306"/>
                  </a:lnTo>
                  <a:lnTo>
                    <a:pt x="5324475" y="24129"/>
                  </a:lnTo>
                  <a:lnTo>
                    <a:pt x="5316728" y="16382"/>
                  </a:lnTo>
                  <a:close/>
                </a:path>
                <a:path w="6172200" h="1781175">
                  <a:moveTo>
                    <a:pt x="5154041" y="16382"/>
                  </a:moveTo>
                  <a:lnTo>
                    <a:pt x="5134864" y="16382"/>
                  </a:lnTo>
                  <a:lnTo>
                    <a:pt x="5126990" y="24129"/>
                  </a:lnTo>
                  <a:lnTo>
                    <a:pt x="5126990" y="43306"/>
                  </a:lnTo>
                  <a:lnTo>
                    <a:pt x="5134864" y="51053"/>
                  </a:lnTo>
                  <a:lnTo>
                    <a:pt x="5154041" y="51053"/>
                  </a:lnTo>
                  <a:lnTo>
                    <a:pt x="5161915" y="43306"/>
                  </a:lnTo>
                  <a:lnTo>
                    <a:pt x="5161915" y="24129"/>
                  </a:lnTo>
                  <a:lnTo>
                    <a:pt x="5154041" y="16382"/>
                  </a:lnTo>
                  <a:close/>
                </a:path>
                <a:path w="6172200" h="1781175">
                  <a:moveTo>
                    <a:pt x="4486402" y="16382"/>
                  </a:moveTo>
                  <a:lnTo>
                    <a:pt x="4467098" y="16382"/>
                  </a:lnTo>
                  <a:lnTo>
                    <a:pt x="4459351" y="24129"/>
                  </a:lnTo>
                  <a:lnTo>
                    <a:pt x="4459351" y="43306"/>
                  </a:lnTo>
                  <a:lnTo>
                    <a:pt x="4467098" y="51053"/>
                  </a:lnTo>
                  <a:lnTo>
                    <a:pt x="4486402" y="51053"/>
                  </a:lnTo>
                  <a:lnTo>
                    <a:pt x="4494149" y="43306"/>
                  </a:lnTo>
                  <a:lnTo>
                    <a:pt x="4494149" y="24129"/>
                  </a:lnTo>
                  <a:lnTo>
                    <a:pt x="4486402" y="16382"/>
                  </a:lnTo>
                  <a:close/>
                </a:path>
                <a:path w="6172200" h="1781175">
                  <a:moveTo>
                    <a:pt x="3127629" y="16382"/>
                  </a:moveTo>
                  <a:lnTo>
                    <a:pt x="3108452" y="16382"/>
                  </a:lnTo>
                  <a:lnTo>
                    <a:pt x="3100578" y="24129"/>
                  </a:lnTo>
                  <a:lnTo>
                    <a:pt x="3100578" y="43306"/>
                  </a:lnTo>
                  <a:lnTo>
                    <a:pt x="3108452" y="51053"/>
                  </a:lnTo>
                  <a:lnTo>
                    <a:pt x="3127629" y="51053"/>
                  </a:lnTo>
                  <a:lnTo>
                    <a:pt x="3135503" y="43306"/>
                  </a:lnTo>
                  <a:lnTo>
                    <a:pt x="3135503" y="24129"/>
                  </a:lnTo>
                  <a:lnTo>
                    <a:pt x="3127629" y="16382"/>
                  </a:lnTo>
                  <a:close/>
                </a:path>
                <a:path w="6172200" h="1781175">
                  <a:moveTo>
                    <a:pt x="3859276" y="10541"/>
                  </a:moveTo>
                  <a:lnTo>
                    <a:pt x="3839972" y="10541"/>
                  </a:lnTo>
                  <a:lnTo>
                    <a:pt x="3832225" y="18288"/>
                  </a:lnTo>
                  <a:lnTo>
                    <a:pt x="3832225" y="37465"/>
                  </a:lnTo>
                  <a:lnTo>
                    <a:pt x="3839972" y="45211"/>
                  </a:lnTo>
                  <a:lnTo>
                    <a:pt x="3859276" y="45211"/>
                  </a:lnTo>
                  <a:lnTo>
                    <a:pt x="3867023" y="37465"/>
                  </a:lnTo>
                  <a:lnTo>
                    <a:pt x="3867023" y="18288"/>
                  </a:lnTo>
                  <a:lnTo>
                    <a:pt x="3859276" y="10541"/>
                  </a:lnTo>
                  <a:close/>
                </a:path>
                <a:path w="6172200" h="1781175">
                  <a:moveTo>
                    <a:pt x="1014095" y="10541"/>
                  </a:moveTo>
                  <a:lnTo>
                    <a:pt x="994917" y="10541"/>
                  </a:lnTo>
                  <a:lnTo>
                    <a:pt x="987044" y="18288"/>
                  </a:lnTo>
                  <a:lnTo>
                    <a:pt x="987044" y="37465"/>
                  </a:lnTo>
                  <a:lnTo>
                    <a:pt x="994917" y="45211"/>
                  </a:lnTo>
                  <a:lnTo>
                    <a:pt x="1014095" y="45211"/>
                  </a:lnTo>
                  <a:lnTo>
                    <a:pt x="1021969" y="37465"/>
                  </a:lnTo>
                  <a:lnTo>
                    <a:pt x="1021969" y="18288"/>
                  </a:lnTo>
                  <a:lnTo>
                    <a:pt x="1014095" y="10541"/>
                  </a:lnTo>
                  <a:close/>
                </a:path>
                <a:path w="6172200" h="1781175">
                  <a:moveTo>
                    <a:pt x="311530" y="10541"/>
                  </a:moveTo>
                  <a:lnTo>
                    <a:pt x="292353" y="10541"/>
                  </a:lnTo>
                  <a:lnTo>
                    <a:pt x="284479" y="18288"/>
                  </a:lnTo>
                  <a:lnTo>
                    <a:pt x="284479" y="37465"/>
                  </a:lnTo>
                  <a:lnTo>
                    <a:pt x="292353" y="45211"/>
                  </a:lnTo>
                  <a:lnTo>
                    <a:pt x="311530" y="45211"/>
                  </a:lnTo>
                  <a:lnTo>
                    <a:pt x="319404" y="37465"/>
                  </a:lnTo>
                  <a:lnTo>
                    <a:pt x="319404" y="18288"/>
                  </a:lnTo>
                  <a:lnTo>
                    <a:pt x="311530" y="10541"/>
                  </a:lnTo>
                  <a:close/>
                </a:path>
                <a:path w="6172200" h="1781175">
                  <a:moveTo>
                    <a:pt x="3719956" y="4699"/>
                  </a:moveTo>
                  <a:lnTo>
                    <a:pt x="3700653" y="4699"/>
                  </a:lnTo>
                  <a:lnTo>
                    <a:pt x="3692905" y="12573"/>
                  </a:lnTo>
                  <a:lnTo>
                    <a:pt x="3692905" y="31750"/>
                  </a:lnTo>
                  <a:lnTo>
                    <a:pt x="3700653" y="39497"/>
                  </a:lnTo>
                  <a:lnTo>
                    <a:pt x="3719956" y="39497"/>
                  </a:lnTo>
                  <a:lnTo>
                    <a:pt x="3727704" y="31750"/>
                  </a:lnTo>
                  <a:lnTo>
                    <a:pt x="3727704" y="12573"/>
                  </a:lnTo>
                  <a:lnTo>
                    <a:pt x="3719956" y="4699"/>
                  </a:lnTo>
                  <a:close/>
                </a:path>
                <a:path w="6172200" h="1781175">
                  <a:moveTo>
                    <a:pt x="3284474" y="4699"/>
                  </a:moveTo>
                  <a:lnTo>
                    <a:pt x="3265170" y="4699"/>
                  </a:lnTo>
                  <a:lnTo>
                    <a:pt x="3257423" y="12573"/>
                  </a:lnTo>
                  <a:lnTo>
                    <a:pt x="3257423" y="31750"/>
                  </a:lnTo>
                  <a:lnTo>
                    <a:pt x="3265170" y="39497"/>
                  </a:lnTo>
                  <a:lnTo>
                    <a:pt x="3284474" y="39497"/>
                  </a:lnTo>
                  <a:lnTo>
                    <a:pt x="3292221" y="31750"/>
                  </a:lnTo>
                  <a:lnTo>
                    <a:pt x="3292221" y="12573"/>
                  </a:lnTo>
                  <a:lnTo>
                    <a:pt x="3284474" y="4699"/>
                  </a:lnTo>
                  <a:close/>
                </a:path>
                <a:path w="6172200" h="1781175">
                  <a:moveTo>
                    <a:pt x="5023993" y="0"/>
                  </a:moveTo>
                  <a:lnTo>
                    <a:pt x="4997831" y="0"/>
                  </a:lnTo>
                  <a:lnTo>
                    <a:pt x="4993513" y="10541"/>
                  </a:lnTo>
                  <a:lnTo>
                    <a:pt x="4993513" y="20066"/>
                  </a:lnTo>
                  <a:lnTo>
                    <a:pt x="5001259" y="27940"/>
                  </a:lnTo>
                  <a:lnTo>
                    <a:pt x="5020564" y="27940"/>
                  </a:lnTo>
                  <a:lnTo>
                    <a:pt x="5028310" y="20066"/>
                  </a:lnTo>
                  <a:lnTo>
                    <a:pt x="5028310" y="10541"/>
                  </a:lnTo>
                  <a:lnTo>
                    <a:pt x="5023993" y="0"/>
                  </a:lnTo>
                  <a:close/>
                </a:path>
                <a:path w="6172200" h="1781175">
                  <a:moveTo>
                    <a:pt x="4766945" y="0"/>
                  </a:moveTo>
                  <a:lnTo>
                    <a:pt x="4743958" y="0"/>
                  </a:lnTo>
                  <a:lnTo>
                    <a:pt x="4755388" y="4699"/>
                  </a:lnTo>
                  <a:lnTo>
                    <a:pt x="4766945" y="0"/>
                  </a:lnTo>
                  <a:close/>
                </a:path>
                <a:path w="6172200" h="1781175">
                  <a:moveTo>
                    <a:pt x="3611118" y="0"/>
                  </a:moveTo>
                  <a:lnTo>
                    <a:pt x="3577208" y="0"/>
                  </a:lnTo>
                  <a:lnTo>
                    <a:pt x="3581780" y="11175"/>
                  </a:lnTo>
                  <a:lnTo>
                    <a:pt x="3584955" y="14350"/>
                  </a:lnTo>
                  <a:lnTo>
                    <a:pt x="3589401" y="16382"/>
                  </a:lnTo>
                  <a:lnTo>
                    <a:pt x="3598926" y="16382"/>
                  </a:lnTo>
                  <a:lnTo>
                    <a:pt x="3603371" y="14350"/>
                  </a:lnTo>
                  <a:lnTo>
                    <a:pt x="3606419" y="11175"/>
                  </a:lnTo>
                  <a:lnTo>
                    <a:pt x="3611118" y="0"/>
                  </a:lnTo>
                  <a:close/>
                </a:path>
                <a:path w="6172200" h="1781175">
                  <a:moveTo>
                    <a:pt x="2978530" y="0"/>
                  </a:moveTo>
                  <a:lnTo>
                    <a:pt x="2955544" y="0"/>
                  </a:lnTo>
                  <a:lnTo>
                    <a:pt x="2967101" y="4699"/>
                  </a:lnTo>
                  <a:lnTo>
                    <a:pt x="2978530" y="0"/>
                  </a:lnTo>
                  <a:close/>
                </a:path>
                <a:path w="6172200" h="1781175">
                  <a:moveTo>
                    <a:pt x="2844673" y="0"/>
                  </a:moveTo>
                  <a:lnTo>
                    <a:pt x="2810764" y="0"/>
                  </a:lnTo>
                  <a:lnTo>
                    <a:pt x="2815336" y="11175"/>
                  </a:lnTo>
                  <a:lnTo>
                    <a:pt x="2818511" y="14350"/>
                  </a:lnTo>
                  <a:lnTo>
                    <a:pt x="2822955" y="16382"/>
                  </a:lnTo>
                  <a:lnTo>
                    <a:pt x="2832480" y="16382"/>
                  </a:lnTo>
                  <a:lnTo>
                    <a:pt x="2836926" y="14350"/>
                  </a:lnTo>
                  <a:lnTo>
                    <a:pt x="2839974" y="11175"/>
                  </a:lnTo>
                  <a:lnTo>
                    <a:pt x="2844673" y="0"/>
                  </a:lnTo>
                  <a:close/>
                </a:path>
                <a:path w="6172200" h="1781175">
                  <a:moveTo>
                    <a:pt x="2734437" y="0"/>
                  </a:moveTo>
                  <a:lnTo>
                    <a:pt x="2700401" y="0"/>
                  </a:lnTo>
                  <a:lnTo>
                    <a:pt x="2705100" y="11175"/>
                  </a:lnTo>
                  <a:lnTo>
                    <a:pt x="2708275" y="14350"/>
                  </a:lnTo>
                  <a:lnTo>
                    <a:pt x="2712592" y="16382"/>
                  </a:lnTo>
                  <a:lnTo>
                    <a:pt x="2722245" y="16382"/>
                  </a:lnTo>
                  <a:lnTo>
                    <a:pt x="2726563" y="14350"/>
                  </a:lnTo>
                  <a:lnTo>
                    <a:pt x="2729738" y="11175"/>
                  </a:lnTo>
                  <a:lnTo>
                    <a:pt x="2734437" y="0"/>
                  </a:lnTo>
                  <a:close/>
                </a:path>
                <a:path w="6172200" h="1781175">
                  <a:moveTo>
                    <a:pt x="2616708" y="0"/>
                  </a:moveTo>
                  <a:lnTo>
                    <a:pt x="2585847" y="0"/>
                  </a:lnTo>
                  <a:lnTo>
                    <a:pt x="2583815" y="4699"/>
                  </a:lnTo>
                  <a:lnTo>
                    <a:pt x="2583815" y="14350"/>
                  </a:lnTo>
                  <a:lnTo>
                    <a:pt x="2591689" y="22098"/>
                  </a:lnTo>
                  <a:lnTo>
                    <a:pt x="2610866" y="22098"/>
                  </a:lnTo>
                  <a:lnTo>
                    <a:pt x="2618740" y="14350"/>
                  </a:lnTo>
                  <a:lnTo>
                    <a:pt x="2618740" y="4699"/>
                  </a:lnTo>
                  <a:lnTo>
                    <a:pt x="2616708" y="0"/>
                  </a:lnTo>
                  <a:close/>
                </a:path>
                <a:path w="6172200" h="1781175">
                  <a:moveTo>
                    <a:pt x="2488946" y="0"/>
                  </a:moveTo>
                  <a:lnTo>
                    <a:pt x="2458085" y="0"/>
                  </a:lnTo>
                  <a:lnTo>
                    <a:pt x="2456053" y="4699"/>
                  </a:lnTo>
                  <a:lnTo>
                    <a:pt x="2456053" y="14350"/>
                  </a:lnTo>
                  <a:lnTo>
                    <a:pt x="2463927" y="22098"/>
                  </a:lnTo>
                  <a:lnTo>
                    <a:pt x="2483104" y="22098"/>
                  </a:lnTo>
                  <a:lnTo>
                    <a:pt x="2490978" y="14350"/>
                  </a:lnTo>
                  <a:lnTo>
                    <a:pt x="2490978" y="4699"/>
                  </a:lnTo>
                  <a:lnTo>
                    <a:pt x="2488946" y="0"/>
                  </a:lnTo>
                  <a:close/>
                </a:path>
                <a:path w="6172200" h="1781175">
                  <a:moveTo>
                    <a:pt x="2004695" y="0"/>
                  </a:moveTo>
                  <a:lnTo>
                    <a:pt x="1978533" y="0"/>
                  </a:lnTo>
                  <a:lnTo>
                    <a:pt x="1974214" y="10541"/>
                  </a:lnTo>
                  <a:lnTo>
                    <a:pt x="1974214" y="20066"/>
                  </a:lnTo>
                  <a:lnTo>
                    <a:pt x="1981962" y="27940"/>
                  </a:lnTo>
                  <a:lnTo>
                    <a:pt x="2001265" y="27940"/>
                  </a:lnTo>
                  <a:lnTo>
                    <a:pt x="2009013" y="20066"/>
                  </a:lnTo>
                  <a:lnTo>
                    <a:pt x="2009013" y="10541"/>
                  </a:lnTo>
                  <a:lnTo>
                    <a:pt x="2004695" y="0"/>
                  </a:lnTo>
                  <a:close/>
                </a:path>
                <a:path w="6172200" h="1781175">
                  <a:moveTo>
                    <a:pt x="1872234" y="0"/>
                  </a:moveTo>
                  <a:lnTo>
                    <a:pt x="1867153" y="0"/>
                  </a:lnTo>
                  <a:lnTo>
                    <a:pt x="1857375" y="4064"/>
                  </a:lnTo>
                  <a:lnTo>
                    <a:pt x="1854200" y="7239"/>
                  </a:lnTo>
                  <a:lnTo>
                    <a:pt x="1852295" y="11556"/>
                  </a:lnTo>
                  <a:lnTo>
                    <a:pt x="1852295" y="25907"/>
                  </a:lnTo>
                  <a:lnTo>
                    <a:pt x="1860041" y="33654"/>
                  </a:lnTo>
                  <a:lnTo>
                    <a:pt x="1879219" y="33654"/>
                  </a:lnTo>
                  <a:lnTo>
                    <a:pt x="1887092" y="25907"/>
                  </a:lnTo>
                  <a:lnTo>
                    <a:pt x="1887092" y="11556"/>
                  </a:lnTo>
                  <a:lnTo>
                    <a:pt x="1885188" y="7239"/>
                  </a:lnTo>
                  <a:lnTo>
                    <a:pt x="1882013" y="4064"/>
                  </a:lnTo>
                  <a:lnTo>
                    <a:pt x="1872234" y="0"/>
                  </a:lnTo>
                  <a:close/>
                </a:path>
                <a:path w="6172200" h="1781175">
                  <a:moveTo>
                    <a:pt x="1671827" y="0"/>
                  </a:moveTo>
                  <a:lnTo>
                    <a:pt x="1637791" y="0"/>
                  </a:lnTo>
                  <a:lnTo>
                    <a:pt x="1642490" y="11175"/>
                  </a:lnTo>
                  <a:lnTo>
                    <a:pt x="1645665" y="14350"/>
                  </a:lnTo>
                  <a:lnTo>
                    <a:pt x="1649984" y="16382"/>
                  </a:lnTo>
                  <a:lnTo>
                    <a:pt x="1659636" y="16382"/>
                  </a:lnTo>
                  <a:lnTo>
                    <a:pt x="1663953" y="14350"/>
                  </a:lnTo>
                  <a:lnTo>
                    <a:pt x="1667128" y="11175"/>
                  </a:lnTo>
                  <a:lnTo>
                    <a:pt x="1671827" y="0"/>
                  </a:lnTo>
                  <a:close/>
                </a:path>
                <a:path w="6172200" h="1781175">
                  <a:moveTo>
                    <a:pt x="1567307" y="0"/>
                  </a:moveTo>
                  <a:lnTo>
                    <a:pt x="1533271" y="0"/>
                  </a:lnTo>
                  <a:lnTo>
                    <a:pt x="1537970" y="11175"/>
                  </a:lnTo>
                  <a:lnTo>
                    <a:pt x="1541145" y="14350"/>
                  </a:lnTo>
                  <a:lnTo>
                    <a:pt x="1545463" y="16382"/>
                  </a:lnTo>
                  <a:lnTo>
                    <a:pt x="1555114" y="16382"/>
                  </a:lnTo>
                  <a:lnTo>
                    <a:pt x="1559433" y="14350"/>
                  </a:lnTo>
                  <a:lnTo>
                    <a:pt x="1562608" y="11175"/>
                  </a:lnTo>
                  <a:lnTo>
                    <a:pt x="1567307" y="0"/>
                  </a:lnTo>
                  <a:close/>
                </a:path>
                <a:path w="6172200" h="1781175">
                  <a:moveTo>
                    <a:pt x="1317625" y="0"/>
                  </a:moveTo>
                  <a:lnTo>
                    <a:pt x="1283589" y="0"/>
                  </a:lnTo>
                  <a:lnTo>
                    <a:pt x="1288288" y="11175"/>
                  </a:lnTo>
                  <a:lnTo>
                    <a:pt x="1291463" y="14350"/>
                  </a:lnTo>
                  <a:lnTo>
                    <a:pt x="1295780" y="16382"/>
                  </a:lnTo>
                  <a:lnTo>
                    <a:pt x="1305433" y="16382"/>
                  </a:lnTo>
                  <a:lnTo>
                    <a:pt x="1309751" y="14350"/>
                  </a:lnTo>
                  <a:lnTo>
                    <a:pt x="1312926" y="11175"/>
                  </a:lnTo>
                  <a:lnTo>
                    <a:pt x="1317625" y="0"/>
                  </a:lnTo>
                  <a:close/>
                </a:path>
                <a:path w="6172200" h="1781175">
                  <a:moveTo>
                    <a:pt x="638555" y="0"/>
                  </a:moveTo>
                  <a:lnTo>
                    <a:pt x="615569" y="0"/>
                  </a:lnTo>
                  <a:lnTo>
                    <a:pt x="627126" y="4699"/>
                  </a:lnTo>
                  <a:lnTo>
                    <a:pt x="63855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390775"/>
              <a:ext cx="608965" cy="1419225"/>
            </a:xfrm>
            <a:custGeom>
              <a:avLst/>
              <a:gdLst/>
              <a:ahLst/>
              <a:cxnLst/>
              <a:rect l="l" t="t" r="r" b="b"/>
              <a:pathLst>
                <a:path w="608965" h="1419225">
                  <a:moveTo>
                    <a:pt x="0" y="0"/>
                  </a:moveTo>
                  <a:lnTo>
                    <a:pt x="0" y="1419225"/>
                  </a:lnTo>
                  <a:lnTo>
                    <a:pt x="7706" y="1417320"/>
                  </a:lnTo>
                  <a:lnTo>
                    <a:pt x="57416" y="1397401"/>
                  </a:lnTo>
                  <a:lnTo>
                    <a:pt x="105133" y="1372697"/>
                  </a:lnTo>
                  <a:lnTo>
                    <a:pt x="150213" y="1343665"/>
                  </a:lnTo>
                  <a:lnTo>
                    <a:pt x="192011" y="1310761"/>
                  </a:lnTo>
                  <a:lnTo>
                    <a:pt x="229882" y="1274445"/>
                  </a:lnTo>
                  <a:lnTo>
                    <a:pt x="261716" y="1238308"/>
                  </a:lnTo>
                  <a:lnTo>
                    <a:pt x="290756" y="1200218"/>
                  </a:lnTo>
                  <a:lnTo>
                    <a:pt x="317042" y="1160338"/>
                  </a:lnTo>
                  <a:lnTo>
                    <a:pt x="340614" y="1118829"/>
                  </a:lnTo>
                  <a:lnTo>
                    <a:pt x="361513" y="1075854"/>
                  </a:lnTo>
                  <a:lnTo>
                    <a:pt x="379778" y="1031575"/>
                  </a:lnTo>
                  <a:lnTo>
                    <a:pt x="398542" y="976808"/>
                  </a:lnTo>
                  <a:lnTo>
                    <a:pt x="405866" y="949198"/>
                  </a:lnTo>
                  <a:lnTo>
                    <a:pt x="414120" y="920484"/>
                  </a:lnTo>
                  <a:lnTo>
                    <a:pt x="424975" y="893032"/>
                  </a:lnTo>
                  <a:lnTo>
                    <a:pt x="438433" y="866866"/>
                  </a:lnTo>
                  <a:lnTo>
                    <a:pt x="454494" y="842010"/>
                  </a:lnTo>
                  <a:lnTo>
                    <a:pt x="455650" y="842010"/>
                  </a:lnTo>
                  <a:lnTo>
                    <a:pt x="455650" y="840866"/>
                  </a:lnTo>
                  <a:lnTo>
                    <a:pt x="519295" y="758119"/>
                  </a:lnTo>
                  <a:lnTo>
                    <a:pt x="550454" y="714327"/>
                  </a:lnTo>
                  <a:lnTo>
                    <a:pt x="577658" y="668810"/>
                  </a:lnTo>
                  <a:lnTo>
                    <a:pt x="597980" y="621769"/>
                  </a:lnTo>
                  <a:lnTo>
                    <a:pt x="608495" y="573404"/>
                  </a:lnTo>
                  <a:lnTo>
                    <a:pt x="608375" y="522951"/>
                  </a:lnTo>
                  <a:lnTo>
                    <a:pt x="599444" y="472717"/>
                  </a:lnTo>
                  <a:lnTo>
                    <a:pt x="582729" y="423894"/>
                  </a:lnTo>
                  <a:lnTo>
                    <a:pt x="559261" y="377674"/>
                  </a:lnTo>
                  <a:lnTo>
                    <a:pt x="530067" y="335250"/>
                  </a:lnTo>
                  <a:lnTo>
                    <a:pt x="496176" y="297814"/>
                  </a:lnTo>
                  <a:lnTo>
                    <a:pt x="458731" y="267042"/>
                  </a:lnTo>
                  <a:lnTo>
                    <a:pt x="418520" y="242005"/>
                  </a:lnTo>
                  <a:lnTo>
                    <a:pt x="376056" y="221519"/>
                  </a:lnTo>
                  <a:lnTo>
                    <a:pt x="331855" y="204399"/>
                  </a:lnTo>
                  <a:lnTo>
                    <a:pt x="286430" y="189459"/>
                  </a:lnTo>
                  <a:lnTo>
                    <a:pt x="240296" y="175513"/>
                  </a:lnTo>
                  <a:lnTo>
                    <a:pt x="210236" y="139005"/>
                  </a:lnTo>
                  <a:lnTo>
                    <a:pt x="177387" y="104666"/>
                  </a:lnTo>
                  <a:lnTo>
                    <a:pt x="141773" y="73265"/>
                  </a:lnTo>
                  <a:lnTo>
                    <a:pt x="103414" y="45571"/>
                  </a:lnTo>
                  <a:lnTo>
                    <a:pt x="62332" y="2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91140" y="0"/>
              <a:ext cx="8401050" cy="2619375"/>
            </a:xfrm>
            <a:custGeom>
              <a:avLst/>
              <a:gdLst/>
              <a:ahLst/>
              <a:cxnLst/>
              <a:rect l="l" t="t" r="r" b="b"/>
              <a:pathLst>
                <a:path w="8401050" h="2619375">
                  <a:moveTo>
                    <a:pt x="2428684" y="42164"/>
                  </a:moveTo>
                  <a:lnTo>
                    <a:pt x="2427160" y="0"/>
                  </a:lnTo>
                  <a:lnTo>
                    <a:pt x="29654" y="0"/>
                  </a:lnTo>
                  <a:lnTo>
                    <a:pt x="36944" y="55676"/>
                  </a:lnTo>
                  <a:lnTo>
                    <a:pt x="45770" y="104432"/>
                  </a:lnTo>
                  <a:lnTo>
                    <a:pt x="56019" y="153200"/>
                  </a:lnTo>
                  <a:lnTo>
                    <a:pt x="67195" y="202031"/>
                  </a:lnTo>
                  <a:lnTo>
                    <a:pt x="78803" y="250952"/>
                  </a:lnTo>
                  <a:lnTo>
                    <a:pt x="60426" y="297307"/>
                  </a:lnTo>
                  <a:lnTo>
                    <a:pt x="43992" y="344601"/>
                  </a:lnTo>
                  <a:lnTo>
                    <a:pt x="29768" y="392684"/>
                  </a:lnTo>
                  <a:lnTo>
                    <a:pt x="18008" y="441401"/>
                  </a:lnTo>
                  <a:lnTo>
                    <a:pt x="8953" y="490588"/>
                  </a:lnTo>
                  <a:lnTo>
                    <a:pt x="2857" y="540092"/>
                  </a:lnTo>
                  <a:lnTo>
                    <a:pt x="0" y="589762"/>
                  </a:lnTo>
                  <a:lnTo>
                    <a:pt x="622" y="639432"/>
                  </a:lnTo>
                  <a:lnTo>
                    <a:pt x="4991" y="688949"/>
                  </a:lnTo>
                  <a:lnTo>
                    <a:pt x="13347" y="738162"/>
                  </a:lnTo>
                  <a:lnTo>
                    <a:pt x="25971" y="786892"/>
                  </a:lnTo>
                  <a:lnTo>
                    <a:pt x="41249" y="831799"/>
                  </a:lnTo>
                  <a:lnTo>
                    <a:pt x="60058" y="875461"/>
                  </a:lnTo>
                  <a:lnTo>
                    <a:pt x="82130" y="917778"/>
                  </a:lnTo>
                  <a:lnTo>
                    <a:pt x="107226" y="958672"/>
                  </a:lnTo>
                  <a:lnTo>
                    <a:pt x="135115" y="998054"/>
                  </a:lnTo>
                  <a:lnTo>
                    <a:pt x="165544" y="1035837"/>
                  </a:lnTo>
                  <a:lnTo>
                    <a:pt x="198259" y="1071930"/>
                  </a:lnTo>
                  <a:lnTo>
                    <a:pt x="233019" y="1106258"/>
                  </a:lnTo>
                  <a:lnTo>
                    <a:pt x="269582" y="1138707"/>
                  </a:lnTo>
                  <a:lnTo>
                    <a:pt x="307708" y="1169225"/>
                  </a:lnTo>
                  <a:lnTo>
                    <a:pt x="347129" y="1197686"/>
                  </a:lnTo>
                  <a:lnTo>
                    <a:pt x="387629" y="1224038"/>
                  </a:lnTo>
                  <a:lnTo>
                    <a:pt x="428955" y="1248168"/>
                  </a:lnTo>
                  <a:lnTo>
                    <a:pt x="470852" y="1270000"/>
                  </a:lnTo>
                  <a:lnTo>
                    <a:pt x="513638" y="1290561"/>
                  </a:lnTo>
                  <a:lnTo>
                    <a:pt x="558825" y="1309281"/>
                  </a:lnTo>
                  <a:lnTo>
                    <a:pt x="605764" y="1324965"/>
                  </a:lnTo>
                  <a:lnTo>
                    <a:pt x="653783" y="1336421"/>
                  </a:lnTo>
                  <a:lnTo>
                    <a:pt x="702221" y="1342415"/>
                  </a:lnTo>
                  <a:lnTo>
                    <a:pt x="750430" y="1341767"/>
                  </a:lnTo>
                  <a:lnTo>
                    <a:pt x="797750" y="1333246"/>
                  </a:lnTo>
                  <a:lnTo>
                    <a:pt x="849845" y="1314437"/>
                  </a:lnTo>
                  <a:lnTo>
                    <a:pt x="889901" y="1287856"/>
                  </a:lnTo>
                  <a:lnTo>
                    <a:pt x="922045" y="1255496"/>
                  </a:lnTo>
                  <a:lnTo>
                    <a:pt x="950404" y="1219301"/>
                  </a:lnTo>
                  <a:lnTo>
                    <a:pt x="979093" y="1181239"/>
                  </a:lnTo>
                  <a:lnTo>
                    <a:pt x="1012253" y="1143254"/>
                  </a:lnTo>
                  <a:lnTo>
                    <a:pt x="1049477" y="1112393"/>
                  </a:lnTo>
                  <a:lnTo>
                    <a:pt x="1093431" y="1085024"/>
                  </a:lnTo>
                  <a:lnTo>
                    <a:pt x="1141260" y="1060653"/>
                  </a:lnTo>
                  <a:lnTo>
                    <a:pt x="1190117" y="1038821"/>
                  </a:lnTo>
                  <a:lnTo>
                    <a:pt x="1237170" y="1019048"/>
                  </a:lnTo>
                  <a:lnTo>
                    <a:pt x="1287449" y="999401"/>
                  </a:lnTo>
                  <a:lnTo>
                    <a:pt x="1338465" y="980186"/>
                  </a:lnTo>
                  <a:lnTo>
                    <a:pt x="1389875" y="961656"/>
                  </a:lnTo>
                  <a:lnTo>
                    <a:pt x="1486154" y="928890"/>
                  </a:lnTo>
                  <a:lnTo>
                    <a:pt x="1531277" y="913168"/>
                  </a:lnTo>
                  <a:lnTo>
                    <a:pt x="1576641" y="896759"/>
                  </a:lnTo>
                  <a:lnTo>
                    <a:pt x="1622120" y="879614"/>
                  </a:lnTo>
                  <a:lnTo>
                    <a:pt x="1667586" y="861682"/>
                  </a:lnTo>
                  <a:lnTo>
                    <a:pt x="1712912" y="842899"/>
                  </a:lnTo>
                  <a:lnTo>
                    <a:pt x="1757997" y="823201"/>
                  </a:lnTo>
                  <a:lnTo>
                    <a:pt x="1802688" y="802538"/>
                  </a:lnTo>
                  <a:lnTo>
                    <a:pt x="1846884" y="780846"/>
                  </a:lnTo>
                  <a:lnTo>
                    <a:pt x="1890445" y="758063"/>
                  </a:lnTo>
                  <a:lnTo>
                    <a:pt x="1933270" y="734148"/>
                  </a:lnTo>
                  <a:lnTo>
                    <a:pt x="1975218" y="709041"/>
                  </a:lnTo>
                  <a:lnTo>
                    <a:pt x="2016163" y="682663"/>
                  </a:lnTo>
                  <a:lnTo>
                    <a:pt x="2056003" y="654977"/>
                  </a:lnTo>
                  <a:lnTo>
                    <a:pt x="2094585" y="625906"/>
                  </a:lnTo>
                  <a:lnTo>
                    <a:pt x="2131809" y="595414"/>
                  </a:lnTo>
                  <a:lnTo>
                    <a:pt x="2167547" y="563435"/>
                  </a:lnTo>
                  <a:lnTo>
                    <a:pt x="2201672" y="529907"/>
                  </a:lnTo>
                  <a:lnTo>
                    <a:pt x="2234069" y="494766"/>
                  </a:lnTo>
                  <a:lnTo>
                    <a:pt x="2264600" y="457974"/>
                  </a:lnTo>
                  <a:lnTo>
                    <a:pt x="2293150" y="419455"/>
                  </a:lnTo>
                  <a:lnTo>
                    <a:pt x="2319591" y="379158"/>
                  </a:lnTo>
                  <a:lnTo>
                    <a:pt x="2343810" y="337019"/>
                  </a:lnTo>
                  <a:lnTo>
                    <a:pt x="2365679" y="292989"/>
                  </a:lnTo>
                  <a:lnTo>
                    <a:pt x="2385085" y="247002"/>
                  </a:lnTo>
                  <a:lnTo>
                    <a:pt x="2401887" y="199009"/>
                  </a:lnTo>
                  <a:lnTo>
                    <a:pt x="2412873" y="159181"/>
                  </a:lnTo>
                  <a:lnTo>
                    <a:pt x="2420950" y="119735"/>
                  </a:lnTo>
                  <a:lnTo>
                    <a:pt x="2426182" y="80708"/>
                  </a:lnTo>
                  <a:lnTo>
                    <a:pt x="2428684" y="42164"/>
                  </a:lnTo>
                  <a:close/>
                </a:path>
                <a:path w="8401050" h="2619375">
                  <a:moveTo>
                    <a:pt x="8400859" y="0"/>
                  </a:moveTo>
                  <a:lnTo>
                    <a:pt x="7201344" y="0"/>
                  </a:lnTo>
                  <a:lnTo>
                    <a:pt x="7198042" y="16383"/>
                  </a:lnTo>
                  <a:lnTo>
                    <a:pt x="7197649" y="70180"/>
                  </a:lnTo>
                  <a:lnTo>
                    <a:pt x="7207212" y="119329"/>
                  </a:lnTo>
                  <a:lnTo>
                    <a:pt x="7223582" y="165976"/>
                  </a:lnTo>
                  <a:lnTo>
                    <a:pt x="7264120" y="260375"/>
                  </a:lnTo>
                  <a:lnTo>
                    <a:pt x="7281989" y="312420"/>
                  </a:lnTo>
                  <a:lnTo>
                    <a:pt x="7291260" y="361099"/>
                  </a:lnTo>
                  <a:lnTo>
                    <a:pt x="7294689" y="413588"/>
                  </a:lnTo>
                  <a:lnTo>
                    <a:pt x="7293635" y="468312"/>
                  </a:lnTo>
                  <a:lnTo>
                    <a:pt x="7289419" y="523684"/>
                  </a:lnTo>
                  <a:lnTo>
                    <a:pt x="7283399" y="578078"/>
                  </a:lnTo>
                  <a:lnTo>
                    <a:pt x="7276909" y="629920"/>
                  </a:lnTo>
                  <a:lnTo>
                    <a:pt x="7268997" y="682675"/>
                  </a:lnTo>
                  <a:lnTo>
                    <a:pt x="7260501" y="735774"/>
                  </a:lnTo>
                  <a:lnTo>
                    <a:pt x="7251408" y="789000"/>
                  </a:lnTo>
                  <a:lnTo>
                    <a:pt x="7241730" y="842098"/>
                  </a:lnTo>
                  <a:lnTo>
                    <a:pt x="7231443" y="894842"/>
                  </a:lnTo>
                  <a:lnTo>
                    <a:pt x="7222350" y="939876"/>
                  </a:lnTo>
                  <a:lnTo>
                    <a:pt x="7213536" y="985405"/>
                  </a:lnTo>
                  <a:lnTo>
                    <a:pt x="7205053" y="1031379"/>
                  </a:lnTo>
                  <a:lnTo>
                    <a:pt x="7196963" y="1077747"/>
                  </a:lnTo>
                  <a:lnTo>
                    <a:pt x="7189343" y="1124458"/>
                  </a:lnTo>
                  <a:lnTo>
                    <a:pt x="7182256" y="1171473"/>
                  </a:lnTo>
                  <a:lnTo>
                    <a:pt x="7175779" y="1218755"/>
                  </a:lnTo>
                  <a:lnTo>
                    <a:pt x="7169975" y="1266240"/>
                  </a:lnTo>
                  <a:lnTo>
                    <a:pt x="7164908" y="1313891"/>
                  </a:lnTo>
                  <a:lnTo>
                    <a:pt x="7160654" y="1361655"/>
                  </a:lnTo>
                  <a:lnTo>
                    <a:pt x="7157288" y="1409484"/>
                  </a:lnTo>
                  <a:lnTo>
                    <a:pt x="7154850" y="1457350"/>
                  </a:lnTo>
                  <a:lnTo>
                    <a:pt x="7153440" y="1505178"/>
                  </a:lnTo>
                  <a:lnTo>
                    <a:pt x="7153110" y="1552943"/>
                  </a:lnTo>
                  <a:lnTo>
                    <a:pt x="7153935" y="1600593"/>
                  </a:lnTo>
                  <a:lnTo>
                    <a:pt x="7155980" y="1648079"/>
                  </a:lnTo>
                  <a:lnTo>
                    <a:pt x="7159307" y="1695348"/>
                  </a:lnTo>
                  <a:lnTo>
                    <a:pt x="7163994" y="1742363"/>
                  </a:lnTo>
                  <a:lnTo>
                    <a:pt x="7170102" y="1789061"/>
                  </a:lnTo>
                  <a:lnTo>
                    <a:pt x="7177710" y="1835429"/>
                  </a:lnTo>
                  <a:lnTo>
                    <a:pt x="7186879" y="1881378"/>
                  </a:lnTo>
                  <a:lnTo>
                    <a:pt x="7197687" y="1926894"/>
                  </a:lnTo>
                  <a:lnTo>
                    <a:pt x="7210184" y="1971916"/>
                  </a:lnTo>
                  <a:lnTo>
                    <a:pt x="7224446" y="2016404"/>
                  </a:lnTo>
                  <a:lnTo>
                    <a:pt x="7240549" y="2060308"/>
                  </a:lnTo>
                  <a:lnTo>
                    <a:pt x="7258558" y="2103564"/>
                  </a:lnTo>
                  <a:lnTo>
                    <a:pt x="7278535" y="2146160"/>
                  </a:lnTo>
                  <a:lnTo>
                    <a:pt x="7300557" y="2188019"/>
                  </a:lnTo>
                  <a:lnTo>
                    <a:pt x="7324687" y="2229116"/>
                  </a:lnTo>
                  <a:lnTo>
                    <a:pt x="7350988" y="2269375"/>
                  </a:lnTo>
                  <a:lnTo>
                    <a:pt x="7379538" y="2308783"/>
                  </a:lnTo>
                  <a:lnTo>
                    <a:pt x="7410399" y="2347277"/>
                  </a:lnTo>
                  <a:lnTo>
                    <a:pt x="7443660" y="2384806"/>
                  </a:lnTo>
                  <a:lnTo>
                    <a:pt x="7480173" y="2421331"/>
                  </a:lnTo>
                  <a:lnTo>
                    <a:pt x="7518120" y="2454503"/>
                  </a:lnTo>
                  <a:lnTo>
                    <a:pt x="7557376" y="2484412"/>
                  </a:lnTo>
                  <a:lnTo>
                    <a:pt x="7597864" y="2511107"/>
                  </a:lnTo>
                  <a:lnTo>
                    <a:pt x="7639469" y="2534691"/>
                  </a:lnTo>
                  <a:lnTo>
                    <a:pt x="7682077" y="2555214"/>
                  </a:lnTo>
                  <a:lnTo>
                    <a:pt x="7725613" y="2572753"/>
                  </a:lnTo>
                  <a:lnTo>
                    <a:pt x="7769961" y="2587383"/>
                  </a:lnTo>
                  <a:lnTo>
                    <a:pt x="7815008" y="2599169"/>
                  </a:lnTo>
                  <a:lnTo>
                    <a:pt x="7860678" y="2608186"/>
                  </a:lnTo>
                  <a:lnTo>
                    <a:pt x="7906842" y="2614511"/>
                  </a:lnTo>
                  <a:lnTo>
                    <a:pt x="7953426" y="2618219"/>
                  </a:lnTo>
                  <a:lnTo>
                    <a:pt x="8000301" y="2619375"/>
                  </a:lnTo>
                  <a:lnTo>
                    <a:pt x="8047393" y="2618054"/>
                  </a:lnTo>
                  <a:lnTo>
                    <a:pt x="8094573" y="2614320"/>
                  </a:lnTo>
                  <a:lnTo>
                    <a:pt x="8141754" y="2608262"/>
                  </a:lnTo>
                  <a:lnTo>
                    <a:pt x="8188846" y="2599931"/>
                  </a:lnTo>
                  <a:lnTo>
                    <a:pt x="8235721" y="2589415"/>
                  </a:lnTo>
                  <a:lnTo>
                    <a:pt x="8282292" y="2576779"/>
                  </a:lnTo>
                  <a:lnTo>
                    <a:pt x="8328469" y="2562098"/>
                  </a:lnTo>
                  <a:lnTo>
                    <a:pt x="8400859" y="2530475"/>
                  </a:lnTo>
                  <a:lnTo>
                    <a:pt x="840085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81036" cy="981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5822" y="3057525"/>
            <a:ext cx="333057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5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480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15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24625" y="942975"/>
            <a:ext cx="4829175" cy="4829175"/>
            <a:chOff x="6524625" y="942975"/>
            <a:chExt cx="4829175" cy="4829175"/>
          </a:xfrm>
        </p:grpSpPr>
        <p:sp>
          <p:nvSpPr>
            <p:cNvPr id="13" name="object 13"/>
            <p:cNvSpPr/>
            <p:nvPr/>
          </p:nvSpPr>
          <p:spPr>
            <a:xfrm>
              <a:off x="6524625" y="942975"/>
              <a:ext cx="4829175" cy="4829175"/>
            </a:xfrm>
            <a:custGeom>
              <a:avLst/>
              <a:gdLst/>
              <a:ahLst/>
              <a:cxnLst/>
              <a:rect l="l" t="t" r="r" b="b"/>
              <a:pathLst>
                <a:path w="4829175" h="4829175">
                  <a:moveTo>
                    <a:pt x="2414651" y="0"/>
                  </a:moveTo>
                  <a:lnTo>
                    <a:pt x="2221356" y="241426"/>
                  </a:lnTo>
                  <a:lnTo>
                    <a:pt x="2366264" y="241426"/>
                  </a:lnTo>
                  <a:lnTo>
                    <a:pt x="2366264" y="2366264"/>
                  </a:lnTo>
                  <a:lnTo>
                    <a:pt x="241426" y="2366264"/>
                  </a:lnTo>
                  <a:lnTo>
                    <a:pt x="241426" y="2221357"/>
                  </a:lnTo>
                  <a:lnTo>
                    <a:pt x="0" y="2414524"/>
                  </a:lnTo>
                  <a:lnTo>
                    <a:pt x="241426" y="2607691"/>
                  </a:lnTo>
                  <a:lnTo>
                    <a:pt x="241426" y="2462911"/>
                  </a:lnTo>
                  <a:lnTo>
                    <a:pt x="2366264" y="2462911"/>
                  </a:lnTo>
                  <a:lnTo>
                    <a:pt x="2366264" y="4587748"/>
                  </a:lnTo>
                  <a:lnTo>
                    <a:pt x="2221356" y="4587748"/>
                  </a:lnTo>
                  <a:lnTo>
                    <a:pt x="2414651" y="4829175"/>
                  </a:lnTo>
                  <a:lnTo>
                    <a:pt x="2607691" y="4587748"/>
                  </a:lnTo>
                  <a:lnTo>
                    <a:pt x="2462910" y="4587748"/>
                  </a:lnTo>
                  <a:lnTo>
                    <a:pt x="2462910" y="2462911"/>
                  </a:lnTo>
                  <a:lnTo>
                    <a:pt x="4587748" y="2462911"/>
                  </a:lnTo>
                  <a:lnTo>
                    <a:pt x="4587748" y="2607691"/>
                  </a:lnTo>
                  <a:lnTo>
                    <a:pt x="4829175" y="2414524"/>
                  </a:lnTo>
                  <a:lnTo>
                    <a:pt x="4587748" y="2221357"/>
                  </a:lnTo>
                  <a:lnTo>
                    <a:pt x="4587748" y="2366264"/>
                  </a:lnTo>
                  <a:lnTo>
                    <a:pt x="2462910" y="2366264"/>
                  </a:lnTo>
                  <a:lnTo>
                    <a:pt x="2462910" y="241426"/>
                  </a:lnTo>
                  <a:lnTo>
                    <a:pt x="2607691" y="241426"/>
                  </a:lnTo>
                  <a:lnTo>
                    <a:pt x="2414651" y="0"/>
                  </a:lnTo>
                  <a:close/>
                </a:path>
              </a:pathLst>
            </a:custGeom>
            <a:solidFill>
              <a:srgbClr val="DFC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38950" y="125730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1611249" y="0"/>
                  </a:moveTo>
                  <a:lnTo>
                    <a:pt x="322325" y="0"/>
                  </a:ln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5"/>
                  </a:lnTo>
                  <a:lnTo>
                    <a:pt x="0" y="1611249"/>
                  </a:lnTo>
                  <a:lnTo>
                    <a:pt x="3493" y="1658888"/>
                  </a:lnTo>
                  <a:lnTo>
                    <a:pt x="13643" y="1704354"/>
                  </a:lnTo>
                  <a:lnTo>
                    <a:pt x="29951" y="1747150"/>
                  </a:lnTo>
                  <a:lnTo>
                    <a:pt x="51919" y="1786775"/>
                  </a:lnTo>
                  <a:lnTo>
                    <a:pt x="79048" y="1822734"/>
                  </a:lnTo>
                  <a:lnTo>
                    <a:pt x="110840" y="1854526"/>
                  </a:lnTo>
                  <a:lnTo>
                    <a:pt x="146799" y="1881655"/>
                  </a:lnTo>
                  <a:lnTo>
                    <a:pt x="186424" y="1903623"/>
                  </a:lnTo>
                  <a:lnTo>
                    <a:pt x="229220" y="1919931"/>
                  </a:lnTo>
                  <a:lnTo>
                    <a:pt x="274686" y="1930081"/>
                  </a:lnTo>
                  <a:lnTo>
                    <a:pt x="322325" y="1933575"/>
                  </a:lnTo>
                  <a:lnTo>
                    <a:pt x="1611249" y="1933575"/>
                  </a:lnTo>
                  <a:lnTo>
                    <a:pt x="1658888" y="1930081"/>
                  </a:lnTo>
                  <a:lnTo>
                    <a:pt x="1704354" y="1919931"/>
                  </a:lnTo>
                  <a:lnTo>
                    <a:pt x="1747150" y="1903623"/>
                  </a:lnTo>
                  <a:lnTo>
                    <a:pt x="1786775" y="1881655"/>
                  </a:lnTo>
                  <a:lnTo>
                    <a:pt x="1822734" y="1854526"/>
                  </a:lnTo>
                  <a:lnTo>
                    <a:pt x="1854526" y="1822734"/>
                  </a:lnTo>
                  <a:lnTo>
                    <a:pt x="1881655" y="1786775"/>
                  </a:lnTo>
                  <a:lnTo>
                    <a:pt x="1903623" y="1747150"/>
                  </a:lnTo>
                  <a:lnTo>
                    <a:pt x="1919931" y="1704354"/>
                  </a:lnTo>
                  <a:lnTo>
                    <a:pt x="1930081" y="1658888"/>
                  </a:lnTo>
                  <a:lnTo>
                    <a:pt x="1933575" y="1611249"/>
                  </a:lnTo>
                  <a:lnTo>
                    <a:pt x="1933575" y="322325"/>
                  </a:lnTo>
                  <a:lnTo>
                    <a:pt x="1930081" y="274686"/>
                  </a:lnTo>
                  <a:lnTo>
                    <a:pt x="1919931" y="229220"/>
                  </a:lnTo>
                  <a:lnTo>
                    <a:pt x="1903623" y="186424"/>
                  </a:lnTo>
                  <a:lnTo>
                    <a:pt x="1881655" y="146799"/>
                  </a:lnTo>
                  <a:lnTo>
                    <a:pt x="1854526" y="110840"/>
                  </a:lnTo>
                  <a:lnTo>
                    <a:pt x="1822734" y="79048"/>
                  </a:lnTo>
                  <a:lnTo>
                    <a:pt x="1786775" y="51919"/>
                  </a:lnTo>
                  <a:lnTo>
                    <a:pt x="1747150" y="29951"/>
                  </a:lnTo>
                  <a:lnTo>
                    <a:pt x="1704354" y="13643"/>
                  </a:lnTo>
                  <a:lnTo>
                    <a:pt x="1658888" y="3493"/>
                  </a:lnTo>
                  <a:lnTo>
                    <a:pt x="1611249" y="0"/>
                  </a:lnTo>
                  <a:close/>
                </a:path>
              </a:pathLst>
            </a:custGeom>
            <a:solidFill>
              <a:srgbClr val="9F2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8950" y="125730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1611249" y="0"/>
                  </a:lnTo>
                  <a:lnTo>
                    <a:pt x="1658888" y="3493"/>
                  </a:lnTo>
                  <a:lnTo>
                    <a:pt x="1704354" y="13643"/>
                  </a:lnTo>
                  <a:lnTo>
                    <a:pt x="1747150" y="29951"/>
                  </a:lnTo>
                  <a:lnTo>
                    <a:pt x="1786775" y="51919"/>
                  </a:lnTo>
                  <a:lnTo>
                    <a:pt x="1822734" y="79048"/>
                  </a:lnTo>
                  <a:lnTo>
                    <a:pt x="1854526" y="110840"/>
                  </a:lnTo>
                  <a:lnTo>
                    <a:pt x="1881655" y="146799"/>
                  </a:lnTo>
                  <a:lnTo>
                    <a:pt x="1903623" y="186424"/>
                  </a:lnTo>
                  <a:lnTo>
                    <a:pt x="1919931" y="229220"/>
                  </a:lnTo>
                  <a:lnTo>
                    <a:pt x="1930081" y="274686"/>
                  </a:lnTo>
                  <a:lnTo>
                    <a:pt x="1933575" y="322325"/>
                  </a:lnTo>
                  <a:lnTo>
                    <a:pt x="1933575" y="1611249"/>
                  </a:lnTo>
                  <a:lnTo>
                    <a:pt x="1930081" y="1658888"/>
                  </a:lnTo>
                  <a:lnTo>
                    <a:pt x="1919931" y="1704354"/>
                  </a:lnTo>
                  <a:lnTo>
                    <a:pt x="1903623" y="1747150"/>
                  </a:lnTo>
                  <a:lnTo>
                    <a:pt x="1881655" y="1786775"/>
                  </a:lnTo>
                  <a:lnTo>
                    <a:pt x="1854526" y="1822734"/>
                  </a:lnTo>
                  <a:lnTo>
                    <a:pt x="1822734" y="1854526"/>
                  </a:lnTo>
                  <a:lnTo>
                    <a:pt x="1786775" y="1881655"/>
                  </a:lnTo>
                  <a:lnTo>
                    <a:pt x="1747150" y="1903623"/>
                  </a:lnTo>
                  <a:lnTo>
                    <a:pt x="1704354" y="1919931"/>
                  </a:lnTo>
                  <a:lnTo>
                    <a:pt x="1658888" y="1930081"/>
                  </a:lnTo>
                  <a:lnTo>
                    <a:pt x="1611249" y="1933575"/>
                  </a:lnTo>
                  <a:lnTo>
                    <a:pt x="322325" y="1933575"/>
                  </a:lnTo>
                  <a:lnTo>
                    <a:pt x="274686" y="1930081"/>
                  </a:lnTo>
                  <a:lnTo>
                    <a:pt x="229220" y="1919931"/>
                  </a:lnTo>
                  <a:lnTo>
                    <a:pt x="186424" y="1903623"/>
                  </a:lnTo>
                  <a:lnTo>
                    <a:pt x="146799" y="1881655"/>
                  </a:lnTo>
                  <a:lnTo>
                    <a:pt x="110840" y="1854526"/>
                  </a:lnTo>
                  <a:lnTo>
                    <a:pt x="79048" y="1822734"/>
                  </a:lnTo>
                  <a:lnTo>
                    <a:pt x="51919" y="1786775"/>
                  </a:lnTo>
                  <a:lnTo>
                    <a:pt x="29951" y="1747150"/>
                  </a:lnTo>
                  <a:lnTo>
                    <a:pt x="13643" y="1704354"/>
                  </a:lnTo>
                  <a:lnTo>
                    <a:pt x="3493" y="1658888"/>
                  </a:lnTo>
                  <a:lnTo>
                    <a:pt x="0" y="1611249"/>
                  </a:lnTo>
                  <a:lnTo>
                    <a:pt x="0" y="3223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19290" y="1722437"/>
            <a:ext cx="1585595" cy="93789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065" marR="5080" algn="ctr">
              <a:lnSpc>
                <a:spcPct val="92400"/>
              </a:lnSpc>
              <a:spcBef>
                <a:spcPts val="295"/>
              </a:spcBef>
            </a:pPr>
            <a:r>
              <a:rPr sz="2100" b="1" spc="80" dirty="0">
                <a:solidFill>
                  <a:srgbClr val="FFFFFF"/>
                </a:solidFill>
                <a:latin typeface="Calibri"/>
                <a:cs typeface="Calibri"/>
              </a:rPr>
              <a:t>Autonomous </a:t>
            </a:r>
            <a:r>
              <a:rPr sz="2100" b="1" spc="55" dirty="0">
                <a:solidFill>
                  <a:srgbClr val="FFFFFF"/>
                </a:solidFill>
                <a:latin typeface="Calibri"/>
                <a:cs typeface="Calibri"/>
              </a:rPr>
              <a:t>Navigation </a:t>
            </a: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(Indoor)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96375" y="1247775"/>
            <a:ext cx="1952625" cy="1952625"/>
            <a:chOff x="9096375" y="1247775"/>
            <a:chExt cx="1952625" cy="1952625"/>
          </a:xfrm>
        </p:grpSpPr>
        <p:sp>
          <p:nvSpPr>
            <p:cNvPr id="18" name="object 18"/>
            <p:cNvSpPr/>
            <p:nvPr/>
          </p:nvSpPr>
          <p:spPr>
            <a:xfrm>
              <a:off x="9105900" y="125730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1611249" y="0"/>
                  </a:moveTo>
                  <a:lnTo>
                    <a:pt x="322325" y="0"/>
                  </a:ln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5"/>
                  </a:lnTo>
                  <a:lnTo>
                    <a:pt x="0" y="1611249"/>
                  </a:lnTo>
                  <a:lnTo>
                    <a:pt x="3493" y="1658888"/>
                  </a:lnTo>
                  <a:lnTo>
                    <a:pt x="13643" y="1704354"/>
                  </a:lnTo>
                  <a:lnTo>
                    <a:pt x="29951" y="1747150"/>
                  </a:lnTo>
                  <a:lnTo>
                    <a:pt x="51919" y="1786775"/>
                  </a:lnTo>
                  <a:lnTo>
                    <a:pt x="79048" y="1822734"/>
                  </a:lnTo>
                  <a:lnTo>
                    <a:pt x="110840" y="1854526"/>
                  </a:lnTo>
                  <a:lnTo>
                    <a:pt x="146799" y="1881655"/>
                  </a:lnTo>
                  <a:lnTo>
                    <a:pt x="186424" y="1903623"/>
                  </a:lnTo>
                  <a:lnTo>
                    <a:pt x="229220" y="1919931"/>
                  </a:lnTo>
                  <a:lnTo>
                    <a:pt x="274686" y="1930081"/>
                  </a:lnTo>
                  <a:lnTo>
                    <a:pt x="322325" y="1933575"/>
                  </a:lnTo>
                  <a:lnTo>
                    <a:pt x="1611249" y="1933575"/>
                  </a:lnTo>
                  <a:lnTo>
                    <a:pt x="1658888" y="1930081"/>
                  </a:lnTo>
                  <a:lnTo>
                    <a:pt x="1704354" y="1919931"/>
                  </a:lnTo>
                  <a:lnTo>
                    <a:pt x="1747150" y="1903623"/>
                  </a:lnTo>
                  <a:lnTo>
                    <a:pt x="1786775" y="1881655"/>
                  </a:lnTo>
                  <a:lnTo>
                    <a:pt x="1822734" y="1854526"/>
                  </a:lnTo>
                  <a:lnTo>
                    <a:pt x="1854526" y="1822734"/>
                  </a:lnTo>
                  <a:lnTo>
                    <a:pt x="1881655" y="1786775"/>
                  </a:lnTo>
                  <a:lnTo>
                    <a:pt x="1903623" y="1747150"/>
                  </a:lnTo>
                  <a:lnTo>
                    <a:pt x="1919931" y="1704354"/>
                  </a:lnTo>
                  <a:lnTo>
                    <a:pt x="1930081" y="1658888"/>
                  </a:lnTo>
                  <a:lnTo>
                    <a:pt x="1933575" y="1611249"/>
                  </a:lnTo>
                  <a:lnTo>
                    <a:pt x="1933575" y="322325"/>
                  </a:lnTo>
                  <a:lnTo>
                    <a:pt x="1930081" y="274686"/>
                  </a:lnTo>
                  <a:lnTo>
                    <a:pt x="1919931" y="229220"/>
                  </a:lnTo>
                  <a:lnTo>
                    <a:pt x="1903623" y="186424"/>
                  </a:lnTo>
                  <a:lnTo>
                    <a:pt x="1881655" y="146799"/>
                  </a:lnTo>
                  <a:lnTo>
                    <a:pt x="1854526" y="110840"/>
                  </a:lnTo>
                  <a:lnTo>
                    <a:pt x="1822734" y="79048"/>
                  </a:lnTo>
                  <a:lnTo>
                    <a:pt x="1786775" y="51919"/>
                  </a:lnTo>
                  <a:lnTo>
                    <a:pt x="1747150" y="29951"/>
                  </a:lnTo>
                  <a:lnTo>
                    <a:pt x="1704354" y="13643"/>
                  </a:lnTo>
                  <a:lnTo>
                    <a:pt x="1658888" y="3493"/>
                  </a:lnTo>
                  <a:lnTo>
                    <a:pt x="1611249" y="0"/>
                  </a:lnTo>
                  <a:close/>
                </a:path>
              </a:pathLst>
            </a:custGeom>
            <a:solidFill>
              <a:srgbClr val="2C2D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05900" y="125730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1611249" y="0"/>
                  </a:lnTo>
                  <a:lnTo>
                    <a:pt x="1658888" y="3493"/>
                  </a:lnTo>
                  <a:lnTo>
                    <a:pt x="1704354" y="13643"/>
                  </a:lnTo>
                  <a:lnTo>
                    <a:pt x="1747150" y="29951"/>
                  </a:lnTo>
                  <a:lnTo>
                    <a:pt x="1786775" y="51919"/>
                  </a:lnTo>
                  <a:lnTo>
                    <a:pt x="1822734" y="79048"/>
                  </a:lnTo>
                  <a:lnTo>
                    <a:pt x="1854526" y="110840"/>
                  </a:lnTo>
                  <a:lnTo>
                    <a:pt x="1881655" y="146799"/>
                  </a:lnTo>
                  <a:lnTo>
                    <a:pt x="1903623" y="186424"/>
                  </a:lnTo>
                  <a:lnTo>
                    <a:pt x="1919931" y="229220"/>
                  </a:lnTo>
                  <a:lnTo>
                    <a:pt x="1930081" y="274686"/>
                  </a:lnTo>
                  <a:lnTo>
                    <a:pt x="1933575" y="322325"/>
                  </a:lnTo>
                  <a:lnTo>
                    <a:pt x="1933575" y="1611249"/>
                  </a:lnTo>
                  <a:lnTo>
                    <a:pt x="1930081" y="1658888"/>
                  </a:lnTo>
                  <a:lnTo>
                    <a:pt x="1919931" y="1704354"/>
                  </a:lnTo>
                  <a:lnTo>
                    <a:pt x="1903623" y="1747150"/>
                  </a:lnTo>
                  <a:lnTo>
                    <a:pt x="1881655" y="1786775"/>
                  </a:lnTo>
                  <a:lnTo>
                    <a:pt x="1854526" y="1822734"/>
                  </a:lnTo>
                  <a:lnTo>
                    <a:pt x="1822734" y="1854526"/>
                  </a:lnTo>
                  <a:lnTo>
                    <a:pt x="1786775" y="1881655"/>
                  </a:lnTo>
                  <a:lnTo>
                    <a:pt x="1747150" y="1903623"/>
                  </a:lnTo>
                  <a:lnTo>
                    <a:pt x="1704354" y="1919931"/>
                  </a:lnTo>
                  <a:lnTo>
                    <a:pt x="1658888" y="1930081"/>
                  </a:lnTo>
                  <a:lnTo>
                    <a:pt x="1611249" y="1933575"/>
                  </a:lnTo>
                  <a:lnTo>
                    <a:pt x="322325" y="1933575"/>
                  </a:lnTo>
                  <a:lnTo>
                    <a:pt x="274686" y="1930081"/>
                  </a:lnTo>
                  <a:lnTo>
                    <a:pt x="229220" y="1919931"/>
                  </a:lnTo>
                  <a:lnTo>
                    <a:pt x="186424" y="1903623"/>
                  </a:lnTo>
                  <a:lnTo>
                    <a:pt x="146799" y="1881655"/>
                  </a:lnTo>
                  <a:lnTo>
                    <a:pt x="110840" y="1854526"/>
                  </a:lnTo>
                  <a:lnTo>
                    <a:pt x="79048" y="1822734"/>
                  </a:lnTo>
                  <a:lnTo>
                    <a:pt x="51919" y="1786775"/>
                  </a:lnTo>
                  <a:lnTo>
                    <a:pt x="29951" y="1747150"/>
                  </a:lnTo>
                  <a:lnTo>
                    <a:pt x="13643" y="1704354"/>
                  </a:lnTo>
                  <a:lnTo>
                    <a:pt x="3493" y="1658888"/>
                  </a:lnTo>
                  <a:lnTo>
                    <a:pt x="0" y="1611249"/>
                  </a:lnTo>
                  <a:lnTo>
                    <a:pt x="0" y="3223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29039" y="1722437"/>
            <a:ext cx="1507490" cy="93789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-1270" algn="ctr">
              <a:lnSpc>
                <a:spcPct val="92400"/>
              </a:lnSpc>
              <a:spcBef>
                <a:spcPts val="295"/>
              </a:spcBef>
            </a:pP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Multi- </a:t>
            </a:r>
            <a:r>
              <a:rPr sz="2100" b="1" spc="85" dirty="0">
                <a:solidFill>
                  <a:srgbClr val="FFFFFF"/>
                </a:solidFill>
                <a:latin typeface="Calibri"/>
                <a:cs typeface="Calibri"/>
              </a:rPr>
              <a:t>Disinfection </a:t>
            </a:r>
            <a:r>
              <a:rPr sz="2100" b="1" spc="5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29425" y="3514725"/>
            <a:ext cx="1952625" cy="1952625"/>
            <a:chOff x="6829425" y="3514725"/>
            <a:chExt cx="1952625" cy="1952625"/>
          </a:xfrm>
        </p:grpSpPr>
        <p:sp>
          <p:nvSpPr>
            <p:cNvPr id="22" name="object 22"/>
            <p:cNvSpPr/>
            <p:nvPr/>
          </p:nvSpPr>
          <p:spPr>
            <a:xfrm>
              <a:off x="6838950" y="352425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1611249" y="0"/>
                  </a:moveTo>
                  <a:lnTo>
                    <a:pt x="322325" y="0"/>
                  </a:ln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5"/>
                  </a:lnTo>
                  <a:lnTo>
                    <a:pt x="0" y="1611249"/>
                  </a:lnTo>
                  <a:lnTo>
                    <a:pt x="3493" y="1658888"/>
                  </a:lnTo>
                  <a:lnTo>
                    <a:pt x="13643" y="1704354"/>
                  </a:lnTo>
                  <a:lnTo>
                    <a:pt x="29951" y="1747150"/>
                  </a:lnTo>
                  <a:lnTo>
                    <a:pt x="51919" y="1786775"/>
                  </a:lnTo>
                  <a:lnTo>
                    <a:pt x="79048" y="1822734"/>
                  </a:lnTo>
                  <a:lnTo>
                    <a:pt x="110840" y="1854526"/>
                  </a:lnTo>
                  <a:lnTo>
                    <a:pt x="146799" y="1881655"/>
                  </a:lnTo>
                  <a:lnTo>
                    <a:pt x="186424" y="1903623"/>
                  </a:lnTo>
                  <a:lnTo>
                    <a:pt x="229220" y="1919931"/>
                  </a:lnTo>
                  <a:lnTo>
                    <a:pt x="274686" y="1930081"/>
                  </a:lnTo>
                  <a:lnTo>
                    <a:pt x="322325" y="1933575"/>
                  </a:lnTo>
                  <a:lnTo>
                    <a:pt x="1611249" y="1933575"/>
                  </a:lnTo>
                  <a:lnTo>
                    <a:pt x="1658888" y="1930081"/>
                  </a:lnTo>
                  <a:lnTo>
                    <a:pt x="1704354" y="1919931"/>
                  </a:lnTo>
                  <a:lnTo>
                    <a:pt x="1747150" y="1903623"/>
                  </a:lnTo>
                  <a:lnTo>
                    <a:pt x="1786775" y="1881655"/>
                  </a:lnTo>
                  <a:lnTo>
                    <a:pt x="1822734" y="1854526"/>
                  </a:lnTo>
                  <a:lnTo>
                    <a:pt x="1854526" y="1822734"/>
                  </a:lnTo>
                  <a:lnTo>
                    <a:pt x="1881655" y="1786775"/>
                  </a:lnTo>
                  <a:lnTo>
                    <a:pt x="1903623" y="1747150"/>
                  </a:lnTo>
                  <a:lnTo>
                    <a:pt x="1919931" y="1704354"/>
                  </a:lnTo>
                  <a:lnTo>
                    <a:pt x="1930081" y="1658888"/>
                  </a:lnTo>
                  <a:lnTo>
                    <a:pt x="1933575" y="1611249"/>
                  </a:lnTo>
                  <a:lnTo>
                    <a:pt x="1933575" y="322325"/>
                  </a:lnTo>
                  <a:lnTo>
                    <a:pt x="1930081" y="274686"/>
                  </a:lnTo>
                  <a:lnTo>
                    <a:pt x="1919931" y="229220"/>
                  </a:lnTo>
                  <a:lnTo>
                    <a:pt x="1903623" y="186424"/>
                  </a:lnTo>
                  <a:lnTo>
                    <a:pt x="1881655" y="146799"/>
                  </a:lnTo>
                  <a:lnTo>
                    <a:pt x="1854526" y="110840"/>
                  </a:lnTo>
                  <a:lnTo>
                    <a:pt x="1822734" y="79048"/>
                  </a:lnTo>
                  <a:lnTo>
                    <a:pt x="1786775" y="51919"/>
                  </a:lnTo>
                  <a:lnTo>
                    <a:pt x="1747150" y="29951"/>
                  </a:lnTo>
                  <a:lnTo>
                    <a:pt x="1704354" y="13643"/>
                  </a:lnTo>
                  <a:lnTo>
                    <a:pt x="1658888" y="3493"/>
                  </a:lnTo>
                  <a:lnTo>
                    <a:pt x="1611249" y="0"/>
                  </a:lnTo>
                  <a:close/>
                </a:path>
              </a:pathLst>
            </a:custGeom>
            <a:solidFill>
              <a:srgbClr val="2CA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38950" y="352425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1611249" y="0"/>
                  </a:lnTo>
                  <a:lnTo>
                    <a:pt x="1658888" y="3493"/>
                  </a:lnTo>
                  <a:lnTo>
                    <a:pt x="1704354" y="13643"/>
                  </a:lnTo>
                  <a:lnTo>
                    <a:pt x="1747150" y="29951"/>
                  </a:lnTo>
                  <a:lnTo>
                    <a:pt x="1786775" y="51919"/>
                  </a:lnTo>
                  <a:lnTo>
                    <a:pt x="1822734" y="79048"/>
                  </a:lnTo>
                  <a:lnTo>
                    <a:pt x="1854526" y="110840"/>
                  </a:lnTo>
                  <a:lnTo>
                    <a:pt x="1881655" y="146799"/>
                  </a:lnTo>
                  <a:lnTo>
                    <a:pt x="1903623" y="186424"/>
                  </a:lnTo>
                  <a:lnTo>
                    <a:pt x="1919931" y="229220"/>
                  </a:lnTo>
                  <a:lnTo>
                    <a:pt x="1930081" y="274686"/>
                  </a:lnTo>
                  <a:lnTo>
                    <a:pt x="1933575" y="322325"/>
                  </a:lnTo>
                  <a:lnTo>
                    <a:pt x="1933575" y="1611249"/>
                  </a:lnTo>
                  <a:lnTo>
                    <a:pt x="1930081" y="1658888"/>
                  </a:lnTo>
                  <a:lnTo>
                    <a:pt x="1919931" y="1704354"/>
                  </a:lnTo>
                  <a:lnTo>
                    <a:pt x="1903623" y="1747150"/>
                  </a:lnTo>
                  <a:lnTo>
                    <a:pt x="1881655" y="1786775"/>
                  </a:lnTo>
                  <a:lnTo>
                    <a:pt x="1854526" y="1822734"/>
                  </a:lnTo>
                  <a:lnTo>
                    <a:pt x="1822734" y="1854526"/>
                  </a:lnTo>
                  <a:lnTo>
                    <a:pt x="1786775" y="1881655"/>
                  </a:lnTo>
                  <a:lnTo>
                    <a:pt x="1747150" y="1903623"/>
                  </a:lnTo>
                  <a:lnTo>
                    <a:pt x="1704354" y="1919931"/>
                  </a:lnTo>
                  <a:lnTo>
                    <a:pt x="1658888" y="1930081"/>
                  </a:lnTo>
                  <a:lnTo>
                    <a:pt x="1611249" y="1933575"/>
                  </a:lnTo>
                  <a:lnTo>
                    <a:pt x="322325" y="1933575"/>
                  </a:lnTo>
                  <a:lnTo>
                    <a:pt x="274686" y="1930081"/>
                  </a:lnTo>
                  <a:lnTo>
                    <a:pt x="229220" y="1919931"/>
                  </a:lnTo>
                  <a:lnTo>
                    <a:pt x="186424" y="1903623"/>
                  </a:lnTo>
                  <a:lnTo>
                    <a:pt x="146799" y="1881655"/>
                  </a:lnTo>
                  <a:lnTo>
                    <a:pt x="110840" y="1854526"/>
                  </a:lnTo>
                  <a:lnTo>
                    <a:pt x="79048" y="1822734"/>
                  </a:lnTo>
                  <a:lnTo>
                    <a:pt x="51919" y="1786775"/>
                  </a:lnTo>
                  <a:lnTo>
                    <a:pt x="29951" y="1747150"/>
                  </a:lnTo>
                  <a:lnTo>
                    <a:pt x="13643" y="1704354"/>
                  </a:lnTo>
                  <a:lnTo>
                    <a:pt x="3493" y="1658888"/>
                  </a:lnTo>
                  <a:lnTo>
                    <a:pt x="0" y="1611249"/>
                  </a:lnTo>
                  <a:lnTo>
                    <a:pt x="0" y="3223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14869" y="4141406"/>
            <a:ext cx="119062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425"/>
              </a:lnSpc>
              <a:spcBef>
                <a:spcPts val="100"/>
              </a:spcBef>
            </a:pPr>
            <a:r>
              <a:rPr sz="2100" b="1" spc="8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2425"/>
              </a:lnSpc>
            </a:pPr>
            <a:r>
              <a:rPr sz="2100" b="1" spc="7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096375" y="3514725"/>
            <a:ext cx="1952625" cy="1952625"/>
            <a:chOff x="9096375" y="3514725"/>
            <a:chExt cx="1952625" cy="1952625"/>
          </a:xfrm>
        </p:grpSpPr>
        <p:sp>
          <p:nvSpPr>
            <p:cNvPr id="26" name="object 26"/>
            <p:cNvSpPr/>
            <p:nvPr/>
          </p:nvSpPr>
          <p:spPr>
            <a:xfrm>
              <a:off x="9105900" y="352425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1611249" y="0"/>
                  </a:moveTo>
                  <a:lnTo>
                    <a:pt x="322325" y="0"/>
                  </a:ln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5"/>
                  </a:lnTo>
                  <a:lnTo>
                    <a:pt x="0" y="1611249"/>
                  </a:lnTo>
                  <a:lnTo>
                    <a:pt x="3493" y="1658888"/>
                  </a:lnTo>
                  <a:lnTo>
                    <a:pt x="13643" y="1704354"/>
                  </a:lnTo>
                  <a:lnTo>
                    <a:pt x="29951" y="1747150"/>
                  </a:lnTo>
                  <a:lnTo>
                    <a:pt x="51919" y="1786775"/>
                  </a:lnTo>
                  <a:lnTo>
                    <a:pt x="79048" y="1822734"/>
                  </a:lnTo>
                  <a:lnTo>
                    <a:pt x="110840" y="1854526"/>
                  </a:lnTo>
                  <a:lnTo>
                    <a:pt x="146799" y="1881655"/>
                  </a:lnTo>
                  <a:lnTo>
                    <a:pt x="186424" y="1903623"/>
                  </a:lnTo>
                  <a:lnTo>
                    <a:pt x="229220" y="1919931"/>
                  </a:lnTo>
                  <a:lnTo>
                    <a:pt x="274686" y="1930081"/>
                  </a:lnTo>
                  <a:lnTo>
                    <a:pt x="322325" y="1933575"/>
                  </a:lnTo>
                  <a:lnTo>
                    <a:pt x="1611249" y="1933575"/>
                  </a:lnTo>
                  <a:lnTo>
                    <a:pt x="1658888" y="1930081"/>
                  </a:lnTo>
                  <a:lnTo>
                    <a:pt x="1704354" y="1919931"/>
                  </a:lnTo>
                  <a:lnTo>
                    <a:pt x="1747150" y="1903623"/>
                  </a:lnTo>
                  <a:lnTo>
                    <a:pt x="1786775" y="1881655"/>
                  </a:lnTo>
                  <a:lnTo>
                    <a:pt x="1822734" y="1854526"/>
                  </a:lnTo>
                  <a:lnTo>
                    <a:pt x="1854526" y="1822734"/>
                  </a:lnTo>
                  <a:lnTo>
                    <a:pt x="1881655" y="1786775"/>
                  </a:lnTo>
                  <a:lnTo>
                    <a:pt x="1903623" y="1747150"/>
                  </a:lnTo>
                  <a:lnTo>
                    <a:pt x="1919931" y="1704354"/>
                  </a:lnTo>
                  <a:lnTo>
                    <a:pt x="1930081" y="1658888"/>
                  </a:lnTo>
                  <a:lnTo>
                    <a:pt x="1933575" y="1611249"/>
                  </a:lnTo>
                  <a:lnTo>
                    <a:pt x="1933575" y="322325"/>
                  </a:lnTo>
                  <a:lnTo>
                    <a:pt x="1930081" y="274686"/>
                  </a:lnTo>
                  <a:lnTo>
                    <a:pt x="1919931" y="229220"/>
                  </a:lnTo>
                  <a:lnTo>
                    <a:pt x="1903623" y="186424"/>
                  </a:lnTo>
                  <a:lnTo>
                    <a:pt x="1881655" y="146799"/>
                  </a:lnTo>
                  <a:lnTo>
                    <a:pt x="1854526" y="110840"/>
                  </a:lnTo>
                  <a:lnTo>
                    <a:pt x="1822734" y="79048"/>
                  </a:lnTo>
                  <a:lnTo>
                    <a:pt x="1786775" y="51919"/>
                  </a:lnTo>
                  <a:lnTo>
                    <a:pt x="1747150" y="29951"/>
                  </a:lnTo>
                  <a:lnTo>
                    <a:pt x="1704354" y="13643"/>
                  </a:lnTo>
                  <a:lnTo>
                    <a:pt x="1658888" y="3493"/>
                  </a:lnTo>
                  <a:lnTo>
                    <a:pt x="1611249" y="0"/>
                  </a:lnTo>
                  <a:close/>
                </a:path>
              </a:pathLst>
            </a:custGeom>
            <a:solidFill>
              <a:srgbClr val="4EA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05900" y="3524250"/>
              <a:ext cx="1933575" cy="1933575"/>
            </a:xfrm>
            <a:custGeom>
              <a:avLst/>
              <a:gdLst/>
              <a:ahLst/>
              <a:cxnLst/>
              <a:rect l="l" t="t" r="r" b="b"/>
              <a:pathLst>
                <a:path w="1933575" h="1933575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1611249" y="0"/>
                  </a:lnTo>
                  <a:lnTo>
                    <a:pt x="1658888" y="3493"/>
                  </a:lnTo>
                  <a:lnTo>
                    <a:pt x="1704354" y="13643"/>
                  </a:lnTo>
                  <a:lnTo>
                    <a:pt x="1747150" y="29951"/>
                  </a:lnTo>
                  <a:lnTo>
                    <a:pt x="1786775" y="51919"/>
                  </a:lnTo>
                  <a:lnTo>
                    <a:pt x="1822734" y="79048"/>
                  </a:lnTo>
                  <a:lnTo>
                    <a:pt x="1854526" y="110840"/>
                  </a:lnTo>
                  <a:lnTo>
                    <a:pt x="1881655" y="146799"/>
                  </a:lnTo>
                  <a:lnTo>
                    <a:pt x="1903623" y="186424"/>
                  </a:lnTo>
                  <a:lnTo>
                    <a:pt x="1919931" y="229220"/>
                  </a:lnTo>
                  <a:lnTo>
                    <a:pt x="1930081" y="274686"/>
                  </a:lnTo>
                  <a:lnTo>
                    <a:pt x="1933575" y="322325"/>
                  </a:lnTo>
                  <a:lnTo>
                    <a:pt x="1933575" y="1611249"/>
                  </a:lnTo>
                  <a:lnTo>
                    <a:pt x="1930081" y="1658888"/>
                  </a:lnTo>
                  <a:lnTo>
                    <a:pt x="1919931" y="1704354"/>
                  </a:lnTo>
                  <a:lnTo>
                    <a:pt x="1903623" y="1747150"/>
                  </a:lnTo>
                  <a:lnTo>
                    <a:pt x="1881655" y="1786775"/>
                  </a:lnTo>
                  <a:lnTo>
                    <a:pt x="1854526" y="1822734"/>
                  </a:lnTo>
                  <a:lnTo>
                    <a:pt x="1822734" y="1854526"/>
                  </a:lnTo>
                  <a:lnTo>
                    <a:pt x="1786775" y="1881655"/>
                  </a:lnTo>
                  <a:lnTo>
                    <a:pt x="1747150" y="1903623"/>
                  </a:lnTo>
                  <a:lnTo>
                    <a:pt x="1704354" y="1919931"/>
                  </a:lnTo>
                  <a:lnTo>
                    <a:pt x="1658888" y="1930081"/>
                  </a:lnTo>
                  <a:lnTo>
                    <a:pt x="1611249" y="1933575"/>
                  </a:lnTo>
                  <a:lnTo>
                    <a:pt x="322325" y="1933575"/>
                  </a:lnTo>
                  <a:lnTo>
                    <a:pt x="274686" y="1930081"/>
                  </a:lnTo>
                  <a:lnTo>
                    <a:pt x="229220" y="1919931"/>
                  </a:lnTo>
                  <a:lnTo>
                    <a:pt x="186424" y="1903623"/>
                  </a:lnTo>
                  <a:lnTo>
                    <a:pt x="146799" y="1881655"/>
                  </a:lnTo>
                  <a:lnTo>
                    <a:pt x="110840" y="1854526"/>
                  </a:lnTo>
                  <a:lnTo>
                    <a:pt x="79048" y="1822734"/>
                  </a:lnTo>
                  <a:lnTo>
                    <a:pt x="51919" y="1786775"/>
                  </a:lnTo>
                  <a:lnTo>
                    <a:pt x="29951" y="1747150"/>
                  </a:lnTo>
                  <a:lnTo>
                    <a:pt x="13643" y="1704354"/>
                  </a:lnTo>
                  <a:lnTo>
                    <a:pt x="3493" y="1658888"/>
                  </a:lnTo>
                  <a:lnTo>
                    <a:pt x="0" y="1611249"/>
                  </a:lnTo>
                  <a:lnTo>
                    <a:pt x="0" y="3223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68104" y="3995737"/>
            <a:ext cx="1224280" cy="93789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algn="ctr">
              <a:lnSpc>
                <a:spcPct val="92400"/>
              </a:lnSpc>
              <a:spcBef>
                <a:spcPts val="295"/>
              </a:spcBef>
            </a:pP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1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Calibri"/>
                <a:cs typeface="Calibri"/>
              </a:rPr>
              <a:t>via </a:t>
            </a:r>
            <a:r>
              <a:rPr sz="2100" b="1" spc="-10" dirty="0">
                <a:solidFill>
                  <a:srgbClr val="FFFFFF"/>
                </a:solidFill>
                <a:latin typeface="Calibri"/>
                <a:cs typeface="Calibri"/>
              </a:rPr>
              <a:t>Mobile Device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Robot Design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F7E28A0-9AE7-498A-BA36-3137A9BF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9105"/>
            <a:ext cx="3769245" cy="6679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BC1A9-C4F5-4712-A121-4B9B40FD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31" y="5029199"/>
            <a:ext cx="2667631" cy="1499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DEE69-255A-4216-8E7E-8A31204D74C6}"/>
              </a:ext>
            </a:extLst>
          </p:cNvPr>
          <p:cNvSpPr txBox="1"/>
          <p:nvPr/>
        </p:nvSpPr>
        <p:spPr>
          <a:xfrm>
            <a:off x="272414" y="2055854"/>
            <a:ext cx="4915535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  <a:cs typeface="Arial" pitchFamily="34" charset="0"/>
              </a:rPr>
              <a:t>Multi purpose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2 Tanks each 3 </a:t>
            </a:r>
            <a:r>
              <a:rPr lang="en-US" altLang="ko-KR" sz="2800" dirty="0" err="1">
                <a:latin typeface="+mj-lt"/>
                <a:cs typeface="Arial" pitchFamily="34" charset="0"/>
              </a:rPr>
              <a:t>Litres</a:t>
            </a:r>
            <a:endParaRPr lang="en-US" altLang="ko-KR" sz="2800" dirty="0">
              <a:latin typeface="+mj-lt"/>
              <a:cs typeface="Arial" pitchFamily="34" charset="0"/>
            </a:endParaRP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Different levels of Sterilizing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Safety Mechanism</a:t>
            </a:r>
            <a:endParaRPr lang="ko-KR" altLang="en-US" sz="2800" dirty="0"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C8BFD-63FC-4703-A162-94B4AB9EE52E}"/>
              </a:ext>
            </a:extLst>
          </p:cNvPr>
          <p:cNvSpPr txBox="1"/>
          <p:nvPr/>
        </p:nvSpPr>
        <p:spPr>
          <a:xfrm>
            <a:off x="247313" y="3981591"/>
            <a:ext cx="34315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+mj-lt"/>
                <a:cs typeface="Arial" pitchFamily="34" charset="0"/>
              </a:rPr>
              <a:t>Main components</a:t>
            </a:r>
            <a:endParaRPr lang="ko-KR" altLang="en-US" sz="3200" dirty="0"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268E8-0D60-4AED-917E-7BD9F8D0C7BC}"/>
              </a:ext>
            </a:extLst>
          </p:cNvPr>
          <p:cNvSpPr txBox="1"/>
          <p:nvPr/>
        </p:nvSpPr>
        <p:spPr>
          <a:xfrm>
            <a:off x="272414" y="4633643"/>
            <a:ext cx="38423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  <a:cs typeface="Arial" pitchFamily="34" charset="0"/>
              </a:rPr>
              <a:t>1- 2D Lidar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2- Tablet Interface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3- 3 Ultrasonics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4- Kinect 1 Camera</a:t>
            </a:r>
          </a:p>
          <a:p>
            <a:r>
              <a:rPr lang="en-US" altLang="ko-KR" sz="2800" dirty="0">
                <a:latin typeface="+mj-lt"/>
                <a:cs typeface="Arial" pitchFamily="34" charset="0"/>
              </a:rPr>
              <a:t>5- Bluetooth</a:t>
            </a:r>
            <a:endParaRPr lang="ko-KR" altLang="en-US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4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ROS 2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C20C3B5-EA6A-40F3-8558-FA6257D2E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58" y="314100"/>
            <a:ext cx="7000242" cy="3830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3EBE8-BBB2-4CFA-87BC-D984D0B7A0FC}"/>
              </a:ext>
            </a:extLst>
          </p:cNvPr>
          <p:cNvSpPr txBox="1"/>
          <p:nvPr/>
        </p:nvSpPr>
        <p:spPr>
          <a:xfrm>
            <a:off x="228600" y="3352800"/>
            <a:ext cx="32574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u="sng" dirty="0"/>
              <a:t>Problem in ROS1:</a:t>
            </a:r>
          </a:p>
          <a:p>
            <a:endParaRPr lang="en-GB" sz="2800" u="sng" dirty="0"/>
          </a:p>
          <a:p>
            <a:r>
              <a:rPr lang="en-GB" sz="2800" dirty="0"/>
              <a:t>Not Scalable</a:t>
            </a:r>
          </a:p>
          <a:p>
            <a:endParaRPr lang="en-GB" sz="2800" dirty="0"/>
          </a:p>
          <a:p>
            <a:r>
              <a:rPr lang="en-GB" sz="2800" dirty="0"/>
              <a:t>Network Issues</a:t>
            </a:r>
          </a:p>
          <a:p>
            <a:endParaRPr lang="en-GB" sz="2800" dirty="0"/>
          </a:p>
          <a:p>
            <a:r>
              <a:rPr lang="en-GB" sz="2800" dirty="0"/>
              <a:t>Security Issues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B7917-E4A4-4F78-A18F-F1AA0271A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8" y="558195"/>
            <a:ext cx="2609791" cy="1464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504BF2-BCEF-4965-A0A5-610608F63240}"/>
              </a:ext>
            </a:extLst>
          </p:cNvPr>
          <p:cNvSpPr txBox="1"/>
          <p:nvPr/>
        </p:nvSpPr>
        <p:spPr>
          <a:xfrm>
            <a:off x="220287" y="2266827"/>
            <a:ext cx="4612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(Robot Operating System) is an open-source framework for building robot software</a:t>
            </a:r>
          </a:p>
        </p:txBody>
      </p:sp>
    </p:spTree>
    <p:extLst>
      <p:ext uri="{BB962C8B-B14F-4D97-AF65-F5344CB8AC3E}">
        <p14:creationId xmlns:p14="http://schemas.microsoft.com/office/powerpoint/2010/main" val="362851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988060"/>
            <a:ext cx="1412880" cy="685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dirty="0">
                <a:solidFill>
                  <a:schemeClr val="tx1"/>
                </a:solidFill>
              </a:rPr>
              <a:t>URDF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endParaRPr sz="28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7600" y="533400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2E1B329-61B5-4A79-86C7-0FB58105D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25010"/>
            <a:ext cx="3796826" cy="2330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50209C-AEA5-4F6F-B581-7CC7618CE2A4}"/>
              </a:ext>
            </a:extLst>
          </p:cNvPr>
          <p:cNvSpPr txBox="1"/>
          <p:nvPr/>
        </p:nvSpPr>
        <p:spPr>
          <a:xfrm>
            <a:off x="457200" y="3155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URDF stands for Unified Robot Description Format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67689-7DB2-4BAD-9E93-4D5B8FB96BB3}"/>
              </a:ext>
            </a:extLst>
          </p:cNvPr>
          <p:cNvSpPr txBox="1"/>
          <p:nvPr/>
        </p:nvSpPr>
        <p:spPr>
          <a:xfrm>
            <a:off x="457200" y="3733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XML-based format used to describe a robot's: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CEE831-0B98-4C80-8B7C-A2CF76F68F40}"/>
              </a:ext>
            </a:extLst>
          </p:cNvPr>
          <p:cNvSpPr txBox="1"/>
          <p:nvPr/>
        </p:nvSpPr>
        <p:spPr>
          <a:xfrm>
            <a:off x="838201" y="41277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Physical 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DFE54-E8FA-4CDA-B37F-3811FEAF8144}"/>
              </a:ext>
            </a:extLst>
          </p:cNvPr>
          <p:cNvSpPr txBox="1"/>
          <p:nvPr/>
        </p:nvSpPr>
        <p:spPr>
          <a:xfrm>
            <a:off x="838201" y="45217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Joints and links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7F0B10-9ECB-4FFA-A1A5-419C1600BF5C}"/>
              </a:ext>
            </a:extLst>
          </p:cNvPr>
          <p:cNvSpPr txBox="1"/>
          <p:nvPr/>
        </p:nvSpPr>
        <p:spPr>
          <a:xfrm>
            <a:off x="847899" y="49267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Visuals and collisions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72C59C-7FD0-4858-80C7-4EB7D6D8B786}"/>
              </a:ext>
            </a:extLst>
          </p:cNvPr>
          <p:cNvSpPr txBox="1"/>
          <p:nvPr/>
        </p:nvSpPr>
        <p:spPr>
          <a:xfrm>
            <a:off x="838201" y="53786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Sensors and inertial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91AF8-D465-4D17-BD9A-F81A151DD4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167750"/>
            <a:ext cx="2572170" cy="23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5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988060"/>
            <a:ext cx="141288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000" b="1" dirty="0" err="1">
                <a:solidFill>
                  <a:schemeClr val="tx1"/>
                </a:solidFill>
              </a:rPr>
              <a:t>Xacro</a:t>
            </a:r>
            <a:r>
              <a:rPr lang="en-GB" sz="4000" b="1" dirty="0">
                <a:solidFill>
                  <a:schemeClr val="tx1"/>
                </a:solidFill>
              </a:rPr>
              <a:t> </a:t>
            </a:r>
            <a:endParaRPr sz="40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7600" y="533400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0209C-AEA5-4F6F-B581-7CC7618CE2A4}"/>
              </a:ext>
            </a:extLst>
          </p:cNvPr>
          <p:cNvSpPr txBox="1"/>
          <p:nvPr/>
        </p:nvSpPr>
        <p:spPr>
          <a:xfrm>
            <a:off x="457200" y="3155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Xacro</a:t>
            </a:r>
            <a:r>
              <a:rPr lang="en-GB" dirty="0"/>
              <a:t> stands for </a:t>
            </a:r>
            <a:r>
              <a:rPr lang="en-GB" b="1" dirty="0"/>
              <a:t>XML Macros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67689-7DB2-4BAD-9E93-4D5B8FB96BB3}"/>
              </a:ext>
            </a:extLst>
          </p:cNvPr>
          <p:cNvSpPr txBox="1"/>
          <p:nvPr/>
        </p:nvSpPr>
        <p:spPr>
          <a:xfrm>
            <a:off x="457200" y="37338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tool that simplifies writing complex </a:t>
            </a:r>
            <a:r>
              <a:rPr lang="en-GB" b="1" dirty="0"/>
              <a:t>URDF</a:t>
            </a:r>
            <a:r>
              <a:rPr lang="en-GB" dirty="0"/>
              <a:t> files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repetitive code</a:t>
            </a:r>
          </a:p>
          <a:p>
            <a:pPr marL="285750" indent="-285750">
              <a:buFontTx/>
              <a:buChar char="-"/>
            </a:pPr>
            <a:r>
              <a:rPr lang="en-GB" dirty="0"/>
              <a:t>More Cleaner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50BC7-4F2A-4199-8ACD-D3E8EC69FFB8}"/>
              </a:ext>
            </a:extLst>
          </p:cNvPr>
          <p:cNvSpPr txBox="1"/>
          <p:nvPr/>
        </p:nvSpPr>
        <p:spPr>
          <a:xfrm>
            <a:off x="457200" y="48664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Converts </a:t>
            </a:r>
            <a:r>
              <a:rPr lang="en-GB" b="1" dirty="0"/>
              <a:t>.</a:t>
            </a:r>
            <a:r>
              <a:rPr lang="en-GB" b="1" dirty="0" err="1"/>
              <a:t>xacro</a:t>
            </a:r>
            <a:r>
              <a:rPr lang="en-GB" b="1" dirty="0"/>
              <a:t> </a:t>
            </a:r>
            <a:r>
              <a:rPr lang="en-GB" dirty="0"/>
              <a:t>files into standard URDF XML</a:t>
            </a:r>
          </a:p>
        </p:txBody>
      </p:sp>
    </p:spTree>
    <p:extLst>
      <p:ext uri="{BB962C8B-B14F-4D97-AF65-F5344CB8AC3E}">
        <p14:creationId xmlns:p14="http://schemas.microsoft.com/office/powerpoint/2010/main" val="216292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ROS 2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A86AF0-A721-4712-9AC6-3913663CE026}"/>
              </a:ext>
            </a:extLst>
          </p:cNvPr>
          <p:cNvSpPr txBox="1"/>
          <p:nvPr/>
        </p:nvSpPr>
        <p:spPr>
          <a:xfrm>
            <a:off x="198696" y="2198651"/>
            <a:ext cx="4754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Enables better modularity, performance, and scalability across platforms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946CB-F860-4620-B4AA-316DA5F25B75}"/>
              </a:ext>
            </a:extLst>
          </p:cNvPr>
          <p:cNvSpPr txBox="1"/>
          <p:nvPr/>
        </p:nvSpPr>
        <p:spPr>
          <a:xfrm>
            <a:off x="162674" y="2932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Developed to overcome the limitations of ROS1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C014E-DE38-45EC-B1C9-FCF036EB4D0C}"/>
              </a:ext>
            </a:extLst>
          </p:cNvPr>
          <p:cNvSpPr txBox="1"/>
          <p:nvPr/>
        </p:nvSpPr>
        <p:spPr>
          <a:xfrm>
            <a:off x="140507" y="33901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(real-time support, multi-robot, better security)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1327EE-CEDE-4953-9B41-04A1A86DA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6" y="714201"/>
            <a:ext cx="39719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F2B76-8F11-4522-B3EC-C2929E259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513779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092B2-A5EE-4C1D-9284-A6819925B7C8}"/>
              </a:ext>
            </a:extLst>
          </p:cNvPr>
          <p:cNvSpPr txBox="1"/>
          <p:nvPr/>
        </p:nvSpPr>
        <p:spPr>
          <a:xfrm>
            <a:off x="221673" y="3943983"/>
            <a:ext cx="5798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ROS 2 Control (framework): Middleware layer between software and hardware drivers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56A2B-1E28-4D04-B2E0-368F01AB1246}"/>
              </a:ext>
            </a:extLst>
          </p:cNvPr>
          <p:cNvSpPr txBox="1"/>
          <p:nvPr/>
        </p:nvSpPr>
        <p:spPr>
          <a:xfrm>
            <a:off x="213360" y="472440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Controller Manager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2EF05-F194-40E6-978B-2DA5590AB27E}"/>
              </a:ext>
            </a:extLst>
          </p:cNvPr>
          <p:cNvSpPr txBox="1"/>
          <p:nvPr/>
        </p:nvSpPr>
        <p:spPr>
          <a:xfrm>
            <a:off x="221673" y="5155601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Resource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CDFDC-E1C4-48FC-9987-46EE7B1D95B4}"/>
              </a:ext>
            </a:extLst>
          </p:cNvPr>
          <p:cNvSpPr txBox="1"/>
          <p:nvPr/>
        </p:nvSpPr>
        <p:spPr>
          <a:xfrm>
            <a:off x="7543800" y="1600200"/>
            <a:ext cx="144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</a:rPr>
              <a:t>using.yaml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5B9A4-2C44-4120-A85C-ACFB716F720B}"/>
              </a:ext>
            </a:extLst>
          </p:cNvPr>
          <p:cNvSpPr txBox="1"/>
          <p:nvPr/>
        </p:nvSpPr>
        <p:spPr>
          <a:xfrm>
            <a:off x="7162800" y="2932900"/>
            <a:ext cx="1295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</a:rPr>
              <a:t>using.URDF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1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14954" y="0"/>
            <a:ext cx="7077075" cy="6858000"/>
            <a:chOff x="5114954" y="0"/>
            <a:chExt cx="7077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8125" y="2228883"/>
              <a:ext cx="4333875" cy="46291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4954" y="0"/>
              <a:ext cx="4676745" cy="3457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719" y="0"/>
              <a:ext cx="4581455" cy="3257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0775" y="390525"/>
              <a:ext cx="2628900" cy="14763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530" y="548893"/>
            <a:ext cx="42303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60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b="1"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50" dirty="0">
                <a:solidFill>
                  <a:srgbClr val="FF0000"/>
                </a:solidFill>
                <a:latin typeface="Calibri"/>
                <a:cs typeface="Calibri"/>
              </a:rPr>
              <a:t>Statement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26833" y="2140267"/>
            <a:ext cx="1209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solidFill>
                  <a:srgbClr val="0D2841"/>
                </a:solidFill>
                <a:latin typeface="Calibri"/>
                <a:cs typeface="Calibri"/>
              </a:rPr>
              <a:t>Salmonella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77425" y="3867150"/>
            <a:ext cx="1504950" cy="19907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274681" y="6002020"/>
            <a:ext cx="634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0D2841"/>
                </a:solidFill>
                <a:latin typeface="Calibri"/>
                <a:cs typeface="Calibri"/>
              </a:rPr>
              <a:t>MRSA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4537" y="1887537"/>
            <a:ext cx="3674110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14" dirty="0">
                <a:solidFill>
                  <a:srgbClr val="FF0000"/>
                </a:solidFill>
                <a:latin typeface="Calibri"/>
                <a:cs typeface="Calibri"/>
              </a:rPr>
              <a:t>Salmonella</a:t>
            </a:r>
            <a:r>
              <a:rPr sz="2000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cause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approximately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45" dirty="0">
                <a:latin typeface="Calibri"/>
                <a:cs typeface="Calibri"/>
              </a:rPr>
              <a:t>155,000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105" dirty="0">
                <a:latin typeface="Calibri"/>
                <a:cs typeface="Calibri"/>
              </a:rPr>
              <a:t>deaths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year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537" y="3316605"/>
            <a:ext cx="3038475" cy="640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80" dirty="0">
                <a:solidFill>
                  <a:srgbClr val="FF0000"/>
                </a:solidFill>
                <a:latin typeface="Calibri"/>
                <a:cs typeface="Calibri"/>
              </a:rPr>
              <a:t>MRSA</a:t>
            </a:r>
            <a:r>
              <a:rPr sz="20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cause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approximately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45" dirty="0">
                <a:latin typeface="Calibri"/>
                <a:cs typeface="Calibri"/>
              </a:rPr>
              <a:t>121,000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105" dirty="0">
                <a:latin typeface="Calibri"/>
                <a:cs typeface="Calibri"/>
              </a:rPr>
              <a:t>deaths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year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b="1" dirty="0">
                <a:solidFill>
                  <a:schemeClr val="tx1"/>
                </a:solidFill>
              </a:rPr>
              <a:t>Ubuntu 22.04 LTS</a:t>
            </a:r>
            <a:endParaRPr sz="3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A1997EF-A06E-47F5-94C6-4BA86E6D972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2869972"/>
          <a:ext cx="7204075" cy="365760"/>
        </p:xfrm>
        <a:graphic>
          <a:graphicData uri="http://schemas.openxmlformats.org/drawingml/2006/table">
            <a:tbl>
              <a:tblPr/>
              <a:tblGrid>
                <a:gridCol w="7204075">
                  <a:extLst>
                    <a:ext uri="{9D8B030D-6E8A-4147-A177-3AD203B41FA5}">
                      <a16:colId xmlns:a16="http://schemas.microsoft.com/office/drawing/2014/main" val="653668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Released: April 21, 2022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5845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249185F-C1C1-4D17-BF28-66423D23D69C}"/>
              </a:ext>
            </a:extLst>
          </p:cNvPr>
          <p:cNvSpPr txBox="1"/>
          <p:nvPr/>
        </p:nvSpPr>
        <p:spPr>
          <a:xfrm>
            <a:off x="609600" y="32965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Fully compatible with ROS2 Humble Hawksbill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D7E13-F150-4D57-9C9C-02B2589C1BF2}"/>
              </a:ext>
            </a:extLst>
          </p:cNvPr>
          <p:cNvSpPr txBox="1"/>
          <p:nvPr/>
        </p:nvSpPr>
        <p:spPr>
          <a:xfrm>
            <a:off x="609600" y="251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Code name: Jammy Jellyfish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FA6AC-79C2-4446-B686-3B7927E25D7C}"/>
              </a:ext>
            </a:extLst>
          </p:cNvPr>
          <p:cNvSpPr txBox="1"/>
          <p:nvPr/>
        </p:nvSpPr>
        <p:spPr>
          <a:xfrm>
            <a:off x="599902" y="3726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Long-Term Support + secure updates = reliable for robots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43729A-DA66-40E4-A81C-9B852F31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15407"/>
            <a:ext cx="6079442" cy="30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ROS 2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1327EE-CEDE-4953-9B41-04A1A86DA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6" y="714201"/>
            <a:ext cx="3971925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AF08C-5C83-459F-ABC3-93E7FEA17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27826"/>
            <a:ext cx="1905001" cy="2267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9675D-6491-42BE-AE05-750E028F7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509815"/>
            <a:ext cx="2057400" cy="2267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5AE12-BF92-4620-9A77-9284B7233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61324"/>
            <a:ext cx="1933575" cy="2296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B48DFB-85D4-4BBF-8429-241464275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462580"/>
            <a:ext cx="18288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CE6175-1296-4E53-9337-5206E0475AA1}"/>
              </a:ext>
            </a:extLst>
          </p:cNvPr>
          <p:cNvSpPr txBox="1"/>
          <p:nvPr/>
        </p:nvSpPr>
        <p:spPr>
          <a:xfrm>
            <a:off x="1106775" y="4934991"/>
            <a:ext cx="2155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1C1C1C"/>
                </a:solidFill>
              </a:rPr>
              <a:t>Foxy Fitzroy</a:t>
            </a:r>
          </a:p>
          <a:p>
            <a:pPr algn="ctr"/>
            <a:r>
              <a:rPr lang="en-GB" b="1" dirty="0"/>
              <a:t>2020 - 2023</a:t>
            </a:r>
            <a:endParaRPr lang="en-GB" b="1" dirty="0">
              <a:solidFill>
                <a:srgbClr val="1C1C1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421D-B5D3-4CC8-8BA0-FBF4485EA691}"/>
              </a:ext>
            </a:extLst>
          </p:cNvPr>
          <p:cNvSpPr txBox="1"/>
          <p:nvPr/>
        </p:nvSpPr>
        <p:spPr>
          <a:xfrm>
            <a:off x="4172006" y="4934991"/>
            <a:ext cx="144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</a:rPr>
              <a:t>Iron </a:t>
            </a:r>
            <a:r>
              <a:rPr lang="en-US" b="1" dirty="0" err="1">
                <a:solidFill>
                  <a:srgbClr val="1C1C1C"/>
                </a:solidFill>
              </a:rPr>
              <a:t>Irwini</a:t>
            </a:r>
            <a:endParaRPr lang="en-US" b="1" dirty="0">
              <a:solidFill>
                <a:srgbClr val="1C1C1C"/>
              </a:solidFill>
            </a:endParaRPr>
          </a:p>
          <a:p>
            <a:endParaRPr lang="en-US" b="1" dirty="0">
              <a:solidFill>
                <a:srgbClr val="1C1C1C"/>
              </a:solidFill>
            </a:endParaRPr>
          </a:p>
          <a:p>
            <a:endParaRPr lang="en-GB" b="1" dirty="0">
              <a:solidFill>
                <a:srgbClr val="1C1C1C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1FEDD6-8A87-4665-92E8-CA0EE4ABE823}"/>
              </a:ext>
            </a:extLst>
          </p:cNvPr>
          <p:cNvSpPr txBox="1"/>
          <p:nvPr/>
        </p:nvSpPr>
        <p:spPr>
          <a:xfrm>
            <a:off x="6705600" y="4953001"/>
            <a:ext cx="220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Humble Hawksbill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2022-2027</a:t>
            </a:r>
          </a:p>
          <a:p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E1617-C4FA-4366-AB7F-B93243B10A95}"/>
              </a:ext>
            </a:extLst>
          </p:cNvPr>
          <p:cNvSpPr txBox="1"/>
          <p:nvPr/>
        </p:nvSpPr>
        <p:spPr>
          <a:xfrm>
            <a:off x="9677400" y="4888824"/>
            <a:ext cx="167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C1C"/>
                </a:solidFill>
              </a:rPr>
              <a:t>Jazzy Jalisco</a:t>
            </a:r>
          </a:p>
          <a:p>
            <a:pPr algn="ctr"/>
            <a:r>
              <a:rPr lang="en-US" b="1" dirty="0">
                <a:solidFill>
                  <a:srgbClr val="1C1C1C"/>
                </a:solidFill>
              </a:rPr>
              <a:t>2024-2029</a:t>
            </a:r>
          </a:p>
          <a:p>
            <a:endParaRPr lang="en-GB" b="1" dirty="0">
              <a:solidFill>
                <a:srgbClr val="1C1C1C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A1997EF-A06E-47F5-94C6-4BA86E6D9723}"/>
              </a:ext>
            </a:extLst>
          </p:cNvPr>
          <p:cNvGraphicFramePr>
            <a:graphicFrameLocks noGrp="1"/>
          </p:cNvGraphicFramePr>
          <p:nvPr/>
        </p:nvGraphicFramePr>
        <p:xfrm>
          <a:off x="1277938" y="4244657"/>
          <a:ext cx="7204075" cy="365760"/>
        </p:xfrm>
        <a:graphic>
          <a:graphicData uri="http://schemas.openxmlformats.org/drawingml/2006/table">
            <a:tbl>
              <a:tblPr/>
              <a:tblGrid>
                <a:gridCol w="7204075">
                  <a:extLst>
                    <a:ext uri="{9D8B030D-6E8A-4147-A177-3AD203B41FA5}">
                      <a16:colId xmlns:a16="http://schemas.microsoft.com/office/drawing/2014/main" val="653668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58455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4228BB0-C0CE-46A6-BEF9-8CAD3FCFE798}"/>
              </a:ext>
            </a:extLst>
          </p:cNvPr>
          <p:cNvGraphicFramePr>
            <a:graphicFrameLocks noGrp="1"/>
          </p:cNvGraphicFramePr>
          <p:nvPr/>
        </p:nvGraphicFramePr>
        <p:xfrm>
          <a:off x="3644900" y="5004384"/>
          <a:ext cx="2298700" cy="784543"/>
        </p:xfrm>
        <a:graphic>
          <a:graphicData uri="http://schemas.openxmlformats.org/drawingml/2006/table">
            <a:tbl>
              <a:tblPr/>
              <a:tblGrid>
                <a:gridCol w="2298700">
                  <a:extLst>
                    <a:ext uri="{9D8B030D-6E8A-4147-A177-3AD203B41FA5}">
                      <a16:colId xmlns:a16="http://schemas.microsoft.com/office/drawing/2014/main" val="1531352365"/>
                    </a:ext>
                  </a:extLst>
                </a:gridCol>
              </a:tblGrid>
              <a:tr h="78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  <a:r>
                        <a:rPr lang="en-GB" sz="2000" b="1" dirty="0"/>
                        <a:t>023 – 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96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24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solidFill>
                  <a:schemeClr val="tx1"/>
                </a:solidFill>
                <a:latin typeface="Calibri"/>
                <a:cs typeface="Calibri"/>
              </a:rPr>
              <a:t>Gazebo</a:t>
            </a:r>
            <a:endParaRPr sz="3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DA8CFD-9ECB-4CB3-9BCD-2112914B34FA}"/>
              </a:ext>
            </a:extLst>
          </p:cNvPr>
          <p:cNvSpPr txBox="1"/>
          <p:nvPr/>
        </p:nvSpPr>
        <p:spPr>
          <a:xfrm>
            <a:off x="489584" y="2438400"/>
            <a:ext cx="73113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Open-source 3D simulator used to test and develop robots in a realistic virtual environment.</a:t>
            </a:r>
          </a:p>
          <a:p>
            <a:endParaRPr lang="en-GB" dirty="0"/>
          </a:p>
          <a:p>
            <a:r>
              <a:rPr lang="en-GB" dirty="0"/>
              <a:t>Simulates:</a:t>
            </a:r>
          </a:p>
          <a:p>
            <a:endParaRPr lang="en-GB" dirty="0"/>
          </a:p>
          <a:p>
            <a:r>
              <a:rPr lang="en-GB" dirty="0"/>
              <a:t>Physics (gravity, collisions, friction)</a:t>
            </a:r>
          </a:p>
          <a:p>
            <a:r>
              <a:rPr lang="en-GB" dirty="0"/>
              <a:t>Sensors (LIDAR, cameras, IMU, GPS)</a:t>
            </a:r>
          </a:p>
          <a:p>
            <a:r>
              <a:rPr lang="en-GB" dirty="0"/>
              <a:t>Robots and environments in real-time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FE7FAC-7306-4F6A-A26E-EC458607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2" y="533400"/>
            <a:ext cx="3863489" cy="165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F99A90-FF2F-4B0A-87DB-01DC426B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57200"/>
            <a:ext cx="29051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6BE034-8B32-483D-BB9E-7665310F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220306"/>
            <a:ext cx="2905125" cy="2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8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solidFill>
                  <a:schemeClr val="tx1"/>
                </a:solidFill>
                <a:latin typeface="Calibri"/>
                <a:cs typeface="Calibri"/>
              </a:rPr>
              <a:t>Gazebo</a:t>
            </a:r>
            <a:endParaRPr sz="3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773006C-6EB4-4B68-BC61-F5918EB88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0" y="102985"/>
            <a:ext cx="3276600" cy="2129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9A8771-9157-412B-985E-CB5D0DF31D61}"/>
              </a:ext>
            </a:extLst>
          </p:cNvPr>
          <p:cNvSpPr txBox="1"/>
          <p:nvPr/>
        </p:nvSpPr>
        <p:spPr>
          <a:xfrm>
            <a:off x="305320" y="2590800"/>
            <a:ext cx="879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RViz</a:t>
            </a:r>
            <a:r>
              <a:rPr lang="en-GB" dirty="0"/>
              <a:t> (ROS Visualization) is a 3D tool to visualize data from ROS2 topics in real-time.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F406F-2D2F-4727-9D00-74F475FDF8E9}"/>
              </a:ext>
            </a:extLst>
          </p:cNvPr>
          <p:cNvSpPr txBox="1"/>
          <p:nvPr/>
        </p:nvSpPr>
        <p:spPr>
          <a:xfrm>
            <a:off x="305320" y="3080543"/>
            <a:ext cx="777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Helps debug and monitor robot </a:t>
            </a:r>
            <a:r>
              <a:rPr lang="en-GB" dirty="0" err="1"/>
              <a:t>behavior</a:t>
            </a:r>
            <a:r>
              <a:rPr lang="en-GB" dirty="0"/>
              <a:t>, sensor data, and system state.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8E6DB3-CEE5-4E59-AEA5-31DFAB75886E}"/>
              </a:ext>
            </a:extLst>
          </p:cNvPr>
          <p:cNvSpPr txBox="1"/>
          <p:nvPr/>
        </p:nvSpPr>
        <p:spPr>
          <a:xfrm>
            <a:off x="305320" y="3733800"/>
            <a:ext cx="71622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Ex:</a:t>
            </a:r>
          </a:p>
          <a:p>
            <a:endParaRPr lang="en-GB" dirty="0"/>
          </a:p>
          <a:p>
            <a:r>
              <a:rPr lang="en-GB" dirty="0"/>
              <a:t>-Robot model (URDF) – 3D mesh of your robot</a:t>
            </a:r>
          </a:p>
          <a:p>
            <a:r>
              <a:rPr lang="en-GB" dirty="0"/>
              <a:t>-TF frames – Coordinate transformations between robot parts</a:t>
            </a:r>
          </a:p>
          <a:p>
            <a:r>
              <a:rPr lang="en-GB" dirty="0"/>
              <a:t>-Laser scans</a:t>
            </a:r>
          </a:p>
          <a:p>
            <a:r>
              <a:rPr lang="en-GB" dirty="0"/>
              <a:t>-Navigation info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E931AB-6BF4-4BD0-BE74-642BAD45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394364"/>
            <a:ext cx="2641600" cy="30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Simulation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A9238A-9819-4913-847D-15E3BA7CDE41}"/>
              </a:ext>
            </a:extLst>
          </p:cNvPr>
          <p:cNvSpPr txBox="1"/>
          <p:nvPr/>
        </p:nvSpPr>
        <p:spPr>
          <a:xfrm>
            <a:off x="457200" y="2362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Test robot </a:t>
            </a:r>
            <a:r>
              <a:rPr lang="en-GB" dirty="0" err="1"/>
              <a:t>behavior</a:t>
            </a:r>
            <a:r>
              <a:rPr lang="en-GB" dirty="0"/>
              <a:t> without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2927D-28E6-43E7-8ED6-E9F0FF7B616C}"/>
              </a:ext>
            </a:extLst>
          </p:cNvPr>
          <p:cNvSpPr txBox="1"/>
          <p:nvPr/>
        </p:nvSpPr>
        <p:spPr>
          <a:xfrm>
            <a:off x="457200" y="2897115"/>
            <a:ext cx="3529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Reproduce real-world physics and environments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7AC5C-112C-4227-B386-78E0A8BFC0FC}"/>
              </a:ext>
            </a:extLst>
          </p:cNvPr>
          <p:cNvSpPr txBox="1"/>
          <p:nvPr/>
        </p:nvSpPr>
        <p:spPr>
          <a:xfrm>
            <a:off x="457200" y="382714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Tools Used:</a:t>
            </a:r>
          </a:p>
          <a:p>
            <a:r>
              <a:rPr lang="en-GB" dirty="0"/>
              <a:t>- Gazebo</a:t>
            </a:r>
          </a:p>
          <a:p>
            <a:r>
              <a:rPr lang="en-GB" dirty="0"/>
              <a:t>- </a:t>
            </a:r>
            <a:r>
              <a:rPr lang="en-GB" dirty="0" err="1"/>
              <a:t>Rviz</a:t>
            </a:r>
            <a:endParaRPr lang="en-GB" dirty="0"/>
          </a:p>
          <a:p>
            <a:r>
              <a:rPr lang="en-GB" dirty="0"/>
              <a:t>- URDF/</a:t>
            </a:r>
            <a:r>
              <a:rPr lang="en-GB" dirty="0" err="1"/>
              <a:t>Xacro</a:t>
            </a:r>
            <a:endParaRPr lang="en-GB" dirty="0"/>
          </a:p>
          <a:p>
            <a:r>
              <a:rPr lang="en-GB" dirty="0"/>
              <a:t>- Joint controllers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41704-844D-462A-952E-DBB32E61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617596"/>
            <a:ext cx="6725836" cy="53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838200"/>
            <a:ext cx="425577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Mapping (SLAM)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8D6B5B-38DE-443F-B059-1D18EFD81B09}"/>
              </a:ext>
            </a:extLst>
          </p:cNvPr>
          <p:cNvSpPr txBox="1"/>
          <p:nvPr/>
        </p:nvSpPr>
        <p:spPr>
          <a:xfrm>
            <a:off x="228600" y="2514600"/>
            <a:ext cx="619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Simultaneous Localization and Mapping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73269-A623-4535-A020-B118EC41D0EA}"/>
              </a:ext>
            </a:extLst>
          </p:cNvPr>
          <p:cNvSpPr txBox="1"/>
          <p:nvPr/>
        </p:nvSpPr>
        <p:spPr>
          <a:xfrm>
            <a:off x="241069" y="3029500"/>
            <a:ext cx="426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Robot builds a map of unknown environment while tracking its position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D584C-1813-4C80-9C9E-DB12E7BFC832}"/>
              </a:ext>
            </a:extLst>
          </p:cNvPr>
          <p:cNvSpPr txBox="1"/>
          <p:nvPr/>
        </p:nvSpPr>
        <p:spPr>
          <a:xfrm>
            <a:off x="278478" y="3905801"/>
            <a:ext cx="6198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Tools Used: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slam_toolbox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Lidar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07B76-1FBD-4A4D-B2BD-46B2919C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68" y="339401"/>
            <a:ext cx="5520053" cy="57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838200"/>
            <a:ext cx="4243471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Localization (AMCL)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8D6B5B-38DE-443F-B059-1D18EFD81B09}"/>
              </a:ext>
            </a:extLst>
          </p:cNvPr>
          <p:cNvSpPr txBox="1"/>
          <p:nvPr/>
        </p:nvSpPr>
        <p:spPr>
          <a:xfrm>
            <a:off x="196735" y="3311175"/>
            <a:ext cx="619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Figure out the robot's current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73269-A623-4535-A020-B118EC41D0EA}"/>
              </a:ext>
            </a:extLst>
          </p:cNvPr>
          <p:cNvSpPr txBox="1"/>
          <p:nvPr/>
        </p:nvSpPr>
        <p:spPr>
          <a:xfrm>
            <a:off x="196735" y="3810000"/>
            <a:ext cx="426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particles are updated while robot moves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043ED-0C31-435C-BD8A-8E80CE06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55" y="304800"/>
            <a:ext cx="6563967" cy="571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428555-2A51-4D1E-B7E0-3AFD88632F87}"/>
              </a:ext>
            </a:extLst>
          </p:cNvPr>
          <p:cNvSpPr txBox="1"/>
          <p:nvPr/>
        </p:nvSpPr>
        <p:spPr>
          <a:xfrm>
            <a:off x="196735" y="2691274"/>
            <a:ext cx="619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Adaptive Monte Carlo Localization</a:t>
            </a:r>
          </a:p>
        </p:txBody>
      </p:sp>
    </p:spTree>
    <p:extLst>
      <p:ext uri="{BB962C8B-B14F-4D97-AF65-F5344CB8AC3E}">
        <p14:creationId xmlns:p14="http://schemas.microsoft.com/office/powerpoint/2010/main" val="1116339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3561021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Navigation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3B80A07-8DFF-420C-879A-CE7A4AD4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66" y="304800"/>
            <a:ext cx="6563967" cy="571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65EB0-2728-4435-91AF-FABD9315EA12}"/>
              </a:ext>
            </a:extLst>
          </p:cNvPr>
          <p:cNvSpPr txBox="1"/>
          <p:nvPr/>
        </p:nvSpPr>
        <p:spPr>
          <a:xfrm>
            <a:off x="457200" y="2286000"/>
            <a:ext cx="4491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Moving the robot from point A to point B autonomously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D036E-E577-4A88-81E2-A45FBB69C683}"/>
              </a:ext>
            </a:extLst>
          </p:cNvPr>
          <p:cNvSpPr txBox="1"/>
          <p:nvPr/>
        </p:nvSpPr>
        <p:spPr>
          <a:xfrm>
            <a:off x="4572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Avoids obstacles and replans if needed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E2D5F-7DB8-4B6C-861E-31B3208F9957}"/>
              </a:ext>
            </a:extLst>
          </p:cNvPr>
          <p:cNvSpPr txBox="1"/>
          <p:nvPr/>
        </p:nvSpPr>
        <p:spPr>
          <a:xfrm>
            <a:off x="234402" y="38100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Tools Used:</a:t>
            </a:r>
          </a:p>
          <a:p>
            <a:pPr marL="285750" indent="-285750">
              <a:buFontTx/>
              <a:buChar char="-"/>
            </a:pPr>
            <a:r>
              <a:rPr lang="sv-SE" b="1" dirty="0"/>
              <a:t>Nav2 (Navigation2)</a:t>
            </a:r>
            <a:r>
              <a:rPr lang="sv-SE" dirty="0"/>
              <a:t> – ROS2 navigation stack</a:t>
            </a:r>
          </a:p>
          <a:p>
            <a:pPr marL="285750" indent="-285750">
              <a:buFontTx/>
              <a:buChar char="-"/>
            </a:pPr>
            <a:endParaRPr lang="sv-SE" b="1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3AB4DB77-3590-410D-9C2B-EF2F03963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902747"/>
            <a:ext cx="43301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AMCL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(for localization)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Path planning algorithm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85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91" y="914400"/>
            <a:ext cx="4419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dirty="0" err="1">
                <a:solidFill>
                  <a:schemeClr val="tx1"/>
                </a:solidFill>
                <a:latin typeface="Calibri"/>
                <a:cs typeface="Calibri"/>
              </a:rPr>
              <a:t>Astar</a:t>
            </a: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 Algorithm</a:t>
            </a:r>
            <a:endParaRPr sz="4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3B80A07-8DFF-420C-879A-CE7A4AD4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66" y="304800"/>
            <a:ext cx="6563967" cy="571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A32A5-27C7-4EDE-B95E-25321CDAE589}"/>
              </a:ext>
            </a:extLst>
          </p:cNvPr>
          <p:cNvSpPr txBox="1"/>
          <p:nvPr/>
        </p:nvSpPr>
        <p:spPr>
          <a:xfrm>
            <a:off x="285691" y="2261922"/>
            <a:ext cx="4724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A* is a pathfinding algorithm used to find the shortest path from a start point to a goal point.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6553A-BAF3-4841-BBF0-A9C39A269E19}"/>
              </a:ext>
            </a:extLst>
          </p:cNvPr>
          <p:cNvSpPr txBox="1"/>
          <p:nvPr/>
        </p:nvSpPr>
        <p:spPr>
          <a:xfrm>
            <a:off x="438091" y="4267200"/>
            <a:ext cx="4171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Unlike other algorithms like</a:t>
            </a:r>
          </a:p>
          <a:p>
            <a:endParaRPr lang="en-GB" dirty="0"/>
          </a:p>
          <a:p>
            <a:r>
              <a:rPr lang="en-GB" dirty="0" err="1"/>
              <a:t>Dijksra</a:t>
            </a:r>
            <a:r>
              <a:rPr lang="en-GB" dirty="0"/>
              <a:t> all directions so its too slow</a:t>
            </a:r>
          </a:p>
          <a:p>
            <a:endParaRPr lang="en-GB" dirty="0"/>
          </a:p>
          <a:p>
            <a:r>
              <a:rPr lang="en-GB" dirty="0"/>
              <a:t>BFS explore fast but not focus in accuracy</a:t>
            </a:r>
          </a:p>
        </p:txBody>
      </p:sp>
    </p:spTree>
    <p:extLst>
      <p:ext uri="{BB962C8B-B14F-4D97-AF65-F5344CB8AC3E}">
        <p14:creationId xmlns:p14="http://schemas.microsoft.com/office/powerpoint/2010/main" val="276006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066800"/>
            <a:ext cx="19050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dirty="0">
                <a:solidFill>
                  <a:schemeClr val="tx1"/>
                </a:solidFill>
              </a:rPr>
              <a:t>launch.py</a:t>
            </a:r>
            <a:endParaRPr sz="3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7600" y="533400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0209C-AEA5-4F6F-B581-7CC7618CE2A4}"/>
              </a:ext>
            </a:extLst>
          </p:cNvPr>
          <p:cNvSpPr txBox="1"/>
          <p:nvPr/>
        </p:nvSpPr>
        <p:spPr>
          <a:xfrm>
            <a:off x="457200" y="3155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Python-based scripts in ROS2 used to: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67689-7DB2-4BAD-9E93-4D5B8FB96BB3}"/>
              </a:ext>
            </a:extLst>
          </p:cNvPr>
          <p:cNvSpPr txBox="1"/>
          <p:nvPr/>
        </p:nvSpPr>
        <p:spPr>
          <a:xfrm>
            <a:off x="762000" y="3631718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multiple nodes such as rviz,gazebo,AMCL,map_server,Nav2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237D2-6E70-4077-98B1-940968C549FA}"/>
              </a:ext>
            </a:extLst>
          </p:cNvPr>
          <p:cNvSpPr txBox="1"/>
          <p:nvPr/>
        </p:nvSpPr>
        <p:spPr>
          <a:xfrm>
            <a:off x="762000" y="4235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Load robot (URDF/</a:t>
            </a:r>
            <a:r>
              <a:rPr lang="en-GB" dirty="0" err="1"/>
              <a:t>Xacro</a:t>
            </a:r>
            <a:r>
              <a:rPr lang="en-GB" dirty="0"/>
              <a:t>) 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F1A83-DB56-44B6-8095-8F77C957D43C}"/>
              </a:ext>
            </a:extLst>
          </p:cNvPr>
          <p:cNvSpPr txBox="1"/>
          <p:nvPr/>
        </p:nvSpPr>
        <p:spPr>
          <a:xfrm>
            <a:off x="762000" y="4838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Configure topic remapping and namespaces</a:t>
            </a:r>
          </a:p>
        </p:txBody>
      </p:sp>
    </p:spTree>
    <p:extLst>
      <p:ext uri="{BB962C8B-B14F-4D97-AF65-F5344CB8AC3E}">
        <p14:creationId xmlns:p14="http://schemas.microsoft.com/office/powerpoint/2010/main" val="413150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127" y="951611"/>
            <a:ext cx="42341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65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b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50" dirty="0">
                <a:solidFill>
                  <a:srgbClr val="FF0000"/>
                </a:solidFill>
                <a:latin typeface="Calibri"/>
                <a:cs typeface="Calibri"/>
              </a:rPr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427" y="2344991"/>
            <a:ext cx="3629660" cy="6400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1300" marR="5080" indent="-229235">
              <a:lnSpc>
                <a:spcPct val="98200"/>
              </a:lnSpc>
              <a:spcBef>
                <a:spcPts val="16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spc="100" dirty="0">
                <a:solidFill>
                  <a:srgbClr val="FF0000"/>
                </a:solidFill>
                <a:latin typeface="Calibri"/>
                <a:cs typeface="Calibri"/>
              </a:rPr>
              <a:t>Corona</a:t>
            </a:r>
            <a:r>
              <a:rPr sz="155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50" b="1" spc="80" dirty="0">
                <a:solidFill>
                  <a:srgbClr val="FF0000"/>
                </a:solidFill>
                <a:latin typeface="Calibri"/>
                <a:cs typeface="Calibri"/>
              </a:rPr>
              <a:t>Virus</a:t>
            </a:r>
            <a:r>
              <a:rPr sz="1550" b="1" spc="1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0" spc="-114" dirty="0">
                <a:latin typeface="Arial Black"/>
                <a:cs typeface="Arial Black"/>
              </a:rPr>
              <a:t>7,010,681</a:t>
            </a:r>
            <a:r>
              <a:rPr sz="1250" spc="-40" dirty="0">
                <a:latin typeface="Arial Black"/>
                <a:cs typeface="Arial Black"/>
              </a:rPr>
              <a:t> </a:t>
            </a:r>
            <a:r>
              <a:rPr sz="1250" spc="-45" dirty="0">
                <a:latin typeface="Arial Black"/>
                <a:cs typeface="Arial Black"/>
              </a:rPr>
              <a:t>people</a:t>
            </a:r>
            <a:r>
              <a:rPr sz="1250" dirty="0">
                <a:latin typeface="Arial Black"/>
                <a:cs typeface="Arial Black"/>
              </a:rPr>
              <a:t> </a:t>
            </a:r>
            <a:r>
              <a:rPr sz="1250" dirty="0">
                <a:latin typeface="Arial"/>
                <a:cs typeface="Arial"/>
              </a:rPr>
              <a:t>have</a:t>
            </a:r>
            <a:r>
              <a:rPr sz="1250" spc="100" dirty="0">
                <a:latin typeface="Arial"/>
                <a:cs typeface="Arial"/>
              </a:rPr>
              <a:t> </a:t>
            </a:r>
            <a:r>
              <a:rPr sz="1250" spc="45" dirty="0">
                <a:latin typeface="Arial"/>
                <a:cs typeface="Arial"/>
              </a:rPr>
              <a:t>died </a:t>
            </a:r>
            <a:r>
              <a:rPr sz="1250" dirty="0">
                <a:latin typeface="Arial"/>
                <a:cs typeface="Arial"/>
              </a:rPr>
              <a:t>so</a:t>
            </a:r>
            <a:r>
              <a:rPr sz="1250" spc="30" dirty="0">
                <a:latin typeface="Arial"/>
                <a:cs typeface="Arial"/>
              </a:rPr>
              <a:t> </a:t>
            </a:r>
            <a:r>
              <a:rPr sz="1250" spc="80" dirty="0">
                <a:latin typeface="Arial"/>
                <a:cs typeface="Arial"/>
              </a:rPr>
              <a:t>far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spc="95" dirty="0">
                <a:latin typeface="Arial"/>
                <a:cs typeface="Arial"/>
              </a:rPr>
              <a:t>from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70" dirty="0">
                <a:latin typeface="Arial"/>
                <a:cs typeface="Arial"/>
              </a:rPr>
              <a:t>the</a:t>
            </a:r>
            <a:r>
              <a:rPr sz="1250" spc="5" dirty="0">
                <a:latin typeface="Arial"/>
                <a:cs typeface="Arial"/>
              </a:rPr>
              <a:t> </a:t>
            </a:r>
            <a:r>
              <a:rPr sz="1250" spc="60" dirty="0">
                <a:latin typeface="Arial"/>
                <a:cs typeface="Arial"/>
              </a:rPr>
              <a:t>coronavirus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COVID-</a:t>
            </a:r>
            <a:r>
              <a:rPr sz="1250" spc="-25" dirty="0">
                <a:latin typeface="Arial"/>
                <a:cs typeface="Arial"/>
              </a:rPr>
              <a:t>19 </a:t>
            </a:r>
            <a:r>
              <a:rPr sz="1250" spc="75" dirty="0">
                <a:latin typeface="Arial"/>
                <a:cs typeface="Arial"/>
              </a:rPr>
              <a:t>outbreak</a:t>
            </a:r>
            <a:r>
              <a:rPr sz="1250" spc="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as</a:t>
            </a:r>
            <a:r>
              <a:rPr sz="1250" spc="5" dirty="0">
                <a:latin typeface="Arial"/>
                <a:cs typeface="Arial"/>
              </a:rPr>
              <a:t> </a:t>
            </a:r>
            <a:r>
              <a:rPr sz="1250" spc="100" dirty="0">
                <a:latin typeface="Arial"/>
                <a:cs typeface="Arial"/>
              </a:rPr>
              <a:t>of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70" dirty="0">
                <a:latin typeface="Arial"/>
                <a:cs typeface="Arial"/>
              </a:rPr>
              <a:t>April</a:t>
            </a:r>
            <a:r>
              <a:rPr sz="1250" spc="-1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13,</a:t>
            </a:r>
            <a:r>
              <a:rPr sz="1250" spc="-75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2024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3427" y="3985577"/>
            <a:ext cx="3277235" cy="39179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marR="5080" indent="-229235">
              <a:lnSpc>
                <a:spcPts val="135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1250" spc="-45" dirty="0">
                <a:solidFill>
                  <a:srgbClr val="FF0000"/>
                </a:solidFill>
                <a:latin typeface="Arial Black"/>
                <a:cs typeface="Arial Black"/>
              </a:rPr>
              <a:t>MonkeyPox</a:t>
            </a:r>
            <a:r>
              <a:rPr sz="1250" spc="-7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250" spc="-50" dirty="0">
                <a:solidFill>
                  <a:srgbClr val="FF0000"/>
                </a:solidFill>
                <a:latin typeface="Arial Black"/>
                <a:cs typeface="Arial Black"/>
              </a:rPr>
              <a:t>Virus </a:t>
            </a:r>
            <a:r>
              <a:rPr sz="1250" spc="-135" dirty="0">
                <a:latin typeface="Arial Black"/>
                <a:cs typeface="Arial Black"/>
              </a:rPr>
              <a:t>517</a:t>
            </a:r>
            <a:r>
              <a:rPr sz="1250" spc="-45" dirty="0">
                <a:latin typeface="Arial Black"/>
                <a:cs typeface="Arial Black"/>
              </a:rPr>
              <a:t> deaths</a:t>
            </a:r>
            <a:r>
              <a:rPr sz="1250" spc="-70" dirty="0">
                <a:latin typeface="Arial Black"/>
                <a:cs typeface="Arial Black"/>
              </a:rPr>
              <a:t> </a:t>
            </a:r>
            <a:r>
              <a:rPr sz="1250" spc="90" dirty="0">
                <a:latin typeface="Arial"/>
                <a:cs typeface="Arial"/>
              </a:rPr>
              <a:t>in</a:t>
            </a:r>
            <a:r>
              <a:rPr sz="1250" spc="1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Africa </a:t>
            </a:r>
            <a:r>
              <a:rPr sz="1250" spc="114" dirty="0">
                <a:latin typeface="Arial"/>
                <a:cs typeface="Arial"/>
              </a:rPr>
              <a:t>from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2023-</a:t>
            </a:r>
            <a:r>
              <a:rPr sz="1250" spc="-20" dirty="0">
                <a:latin typeface="Arial"/>
                <a:cs typeface="Arial"/>
              </a:rPr>
              <a:t>2024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375" y="0"/>
            <a:ext cx="7286498" cy="3695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837" y="3788187"/>
            <a:ext cx="7467036" cy="30575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399" y="1066800"/>
            <a:ext cx="217233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dirty="0" err="1">
                <a:solidFill>
                  <a:schemeClr val="tx1"/>
                </a:solidFill>
              </a:rPr>
              <a:t>bashscripts</a:t>
            </a:r>
            <a:endParaRPr sz="32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7600" y="533400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EA1146-04DE-4A79-A798-6F85C0840311}"/>
              </a:ext>
            </a:extLst>
          </p:cNvPr>
          <p:cNvSpPr txBox="1"/>
          <p:nvPr/>
        </p:nvSpPr>
        <p:spPr>
          <a:xfrm>
            <a:off x="667702" y="2523444"/>
            <a:ext cx="9771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Bash script</a:t>
            </a:r>
            <a:r>
              <a:rPr lang="en-GB" dirty="0"/>
              <a:t> is a file with a series of shell commands written in </a:t>
            </a:r>
            <a:r>
              <a:rPr lang="en-GB" b="1" dirty="0"/>
              <a:t>Bash</a:t>
            </a:r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A6BAE-2C69-4E5B-8BCA-405901C436F8}"/>
              </a:ext>
            </a:extLst>
          </p:cNvPr>
          <p:cNvSpPr txBox="1"/>
          <p:nvPr/>
        </p:nvSpPr>
        <p:spPr>
          <a:xfrm>
            <a:off x="644148" y="3061053"/>
            <a:ext cx="9771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Used to automate repetitive tasks like building, sourcing, launching, or configuring the ROS2 environment.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B2970-D902-49D9-A76D-0ACEB2302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367605"/>
            <a:ext cx="2738120" cy="1437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11294-62B7-4084-9526-92F59A0861D1}"/>
              </a:ext>
            </a:extLst>
          </p:cNvPr>
          <p:cNvSpPr txBox="1"/>
          <p:nvPr/>
        </p:nvSpPr>
        <p:spPr>
          <a:xfrm>
            <a:off x="667254" y="4297310"/>
            <a:ext cx="1847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Ex:</a:t>
            </a:r>
          </a:p>
          <a:p>
            <a:endParaRPr lang="en-GB" dirty="0"/>
          </a:p>
          <a:p>
            <a:r>
              <a:rPr lang="en-GB" dirty="0"/>
              <a:t>./simulation.sh</a:t>
            </a:r>
          </a:p>
          <a:p>
            <a:r>
              <a:rPr lang="en-GB" dirty="0"/>
              <a:t>./mapping.sh</a:t>
            </a:r>
          </a:p>
          <a:p>
            <a:r>
              <a:rPr lang="en-GB" dirty="0"/>
              <a:t>./navigation.sh</a:t>
            </a:r>
          </a:p>
        </p:txBody>
      </p:sp>
    </p:spTree>
    <p:extLst>
      <p:ext uri="{BB962C8B-B14F-4D97-AF65-F5344CB8AC3E}">
        <p14:creationId xmlns:p14="http://schemas.microsoft.com/office/powerpoint/2010/main" val="66578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30"/>
              </a:spcBef>
            </a:pPr>
            <a:r>
              <a:rPr b="1" dirty="0">
                <a:latin typeface="Calibri"/>
                <a:cs typeface="Calibri"/>
              </a:rPr>
              <a:t>Hardware</a:t>
            </a:r>
            <a:r>
              <a:rPr b="1" spc="190" dirty="0">
                <a:latin typeface="Calibri"/>
                <a:cs typeface="Calibri"/>
              </a:rPr>
              <a:t> </a:t>
            </a:r>
            <a:r>
              <a:rPr b="1" spc="50" dirty="0">
                <a:latin typeface="Calibri"/>
                <a:cs typeface="Calibri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432" y="2185289"/>
            <a:ext cx="4363085" cy="230127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3200" spc="-10" dirty="0">
                <a:latin typeface="Calibri"/>
                <a:cs typeface="Calibri"/>
              </a:rPr>
              <a:t>humidifier</a:t>
            </a:r>
            <a:r>
              <a:rPr lang="en-US" sz="3200" spc="-170" dirty="0">
                <a:latin typeface="Calibri"/>
                <a:cs typeface="Calibri"/>
              </a:rPr>
              <a:t> </a:t>
            </a:r>
            <a:r>
              <a:rPr lang="en-US" sz="3200" spc="-10" dirty="0">
                <a:latin typeface="Calibri"/>
                <a:cs typeface="Calibri"/>
              </a:rPr>
              <a:t>System</a:t>
            </a:r>
            <a:endParaRPr lang="en-US" sz="3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sz="3200" spc="-145" dirty="0">
                <a:latin typeface="Calibri"/>
                <a:cs typeface="Calibri"/>
              </a:rPr>
              <a:t>Motor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Control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System</a:t>
            </a:r>
            <a:endParaRPr sz="3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0665" algn="l"/>
              </a:tabLst>
            </a:pPr>
            <a:r>
              <a:rPr sz="3200" spc="-50" dirty="0">
                <a:latin typeface="Calibri"/>
                <a:cs typeface="Calibri"/>
              </a:rPr>
              <a:t>Navigation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System</a:t>
            </a:r>
            <a:endParaRPr sz="3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Object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Detection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System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5" y="1375727"/>
            <a:ext cx="514985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spc="-10" dirty="0">
                <a:solidFill>
                  <a:schemeClr val="tx1"/>
                </a:solidFill>
                <a:latin typeface="Calibri"/>
                <a:cs typeface="Calibri"/>
              </a:rPr>
              <a:t>Humidifier</a:t>
            </a:r>
            <a:r>
              <a:rPr sz="5400" spc="-2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spc="5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54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0712" y="2561067"/>
            <a:ext cx="3521710" cy="92710"/>
            <a:chOff x="620712" y="2561067"/>
            <a:chExt cx="3521710" cy="92710"/>
          </a:xfrm>
        </p:grpSpPr>
        <p:sp>
          <p:nvSpPr>
            <p:cNvPr id="4" name="object 4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9455" y="2764853"/>
            <a:ext cx="3014345" cy="1312539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150" spc="95" dirty="0">
                <a:latin typeface="Calibri"/>
                <a:cs typeface="Calibri"/>
              </a:rPr>
              <a:t>Humidifier</a:t>
            </a: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150" spc="95" dirty="0">
                <a:latin typeface="Calibri"/>
                <a:cs typeface="Calibri"/>
              </a:rPr>
              <a:t>Level sensor</a:t>
            </a: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150" spc="95" dirty="0">
                <a:latin typeface="Calibri"/>
                <a:cs typeface="Calibri"/>
              </a:rPr>
              <a:t>relay</a:t>
            </a:r>
            <a:endParaRPr sz="2150" dirty="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F37E0-E456-473C-B695-9995AC095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55" y="914400"/>
            <a:ext cx="3875660" cy="44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42" y="759396"/>
            <a:ext cx="3460115" cy="143116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spc="-204" dirty="0">
                <a:solidFill>
                  <a:srgbClr val="000000"/>
                </a:solidFill>
                <a:latin typeface="Calibri"/>
                <a:cs typeface="Calibri"/>
              </a:rPr>
              <a:t>Motor</a:t>
            </a:r>
            <a:r>
              <a:rPr sz="4800" spc="-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spc="-10" dirty="0">
                <a:solidFill>
                  <a:srgbClr val="000000"/>
                </a:solidFill>
                <a:latin typeface="Calibri"/>
                <a:cs typeface="Calibri"/>
              </a:rPr>
              <a:t>Control </a:t>
            </a:r>
            <a:r>
              <a:rPr sz="4800" spc="5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699321"/>
            <a:ext cx="2968625" cy="174243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40" dirty="0">
                <a:latin typeface="Calibri"/>
                <a:cs typeface="Calibri"/>
              </a:rPr>
              <a:t>Arduino</a:t>
            </a:r>
            <a:endParaRPr sz="21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55" dirty="0">
                <a:latin typeface="Calibri"/>
                <a:cs typeface="Calibri"/>
              </a:rPr>
              <a:t>motors</a:t>
            </a:r>
            <a:endParaRPr sz="21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35" dirty="0">
                <a:latin typeface="Calibri"/>
                <a:cs typeface="Calibri"/>
              </a:rPr>
              <a:t>Battery</a:t>
            </a:r>
            <a:r>
              <a:rPr lang="en-US" sz="2150" spc="35" dirty="0">
                <a:latin typeface="Calibri"/>
                <a:cs typeface="Calibri"/>
              </a:rPr>
              <a:t> 12v</a:t>
            </a:r>
            <a:endParaRPr sz="21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10" dirty="0">
                <a:latin typeface="Calibri"/>
                <a:cs typeface="Calibri"/>
              </a:rPr>
              <a:t>Bluetooth/Wifi</a:t>
            </a:r>
            <a:r>
              <a:rPr sz="2150" spc="395" dirty="0">
                <a:latin typeface="Calibri"/>
                <a:cs typeface="Calibri"/>
              </a:rPr>
              <a:t> </a:t>
            </a:r>
            <a:r>
              <a:rPr sz="2150" spc="45" dirty="0">
                <a:latin typeface="Calibri"/>
                <a:cs typeface="Calibri"/>
              </a:rPr>
              <a:t>Module</a:t>
            </a:r>
            <a:endParaRPr sz="215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5425" y="866775"/>
            <a:ext cx="6781800" cy="53530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5" y="1375727"/>
            <a:ext cx="514985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-75" dirty="0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sz="5400" spc="-2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spc="5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5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0712" y="2561067"/>
            <a:ext cx="3521710" cy="92710"/>
            <a:chOff x="620712" y="2561067"/>
            <a:chExt cx="3521710" cy="92710"/>
          </a:xfrm>
        </p:grpSpPr>
        <p:sp>
          <p:nvSpPr>
            <p:cNvPr id="4" name="object 4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9455" y="2764853"/>
            <a:ext cx="2938145" cy="879087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90" dirty="0">
                <a:latin typeface="Calibri"/>
                <a:cs typeface="Calibri"/>
              </a:rPr>
              <a:t>Lidar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65" dirty="0">
                <a:latin typeface="Calibri"/>
                <a:cs typeface="Calibri"/>
              </a:rPr>
              <a:t>2D</a:t>
            </a:r>
            <a:endParaRPr sz="215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95" dirty="0">
                <a:latin typeface="Calibri"/>
                <a:cs typeface="Calibri"/>
              </a:rPr>
              <a:t>Raspberry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60" dirty="0">
                <a:latin typeface="Calibri"/>
                <a:cs typeface="Calibri"/>
              </a:rPr>
              <a:t>Pi</a:t>
            </a:r>
            <a:r>
              <a:rPr lang="en-US" sz="2150" spc="60" dirty="0">
                <a:latin typeface="Calibri"/>
                <a:cs typeface="Calibri"/>
              </a:rPr>
              <a:t> 4</a:t>
            </a:r>
            <a:endParaRPr sz="215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4972" y="0"/>
            <a:ext cx="6877027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444688"/>
            <a:ext cx="6304915" cy="769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50" dirty="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sz="485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50" dirty="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sz="485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50" spc="6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8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0712" y="2561067"/>
            <a:ext cx="3521710" cy="92710"/>
            <a:chOff x="620712" y="2561067"/>
            <a:chExt cx="3521710" cy="92710"/>
          </a:xfrm>
        </p:grpSpPr>
        <p:sp>
          <p:nvSpPr>
            <p:cNvPr id="4" name="object 4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9455" y="2764853"/>
            <a:ext cx="2096770" cy="879087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150" spc="135" dirty="0">
                <a:latin typeface="Calibri"/>
                <a:cs typeface="Calibri"/>
              </a:rPr>
              <a:t>Kinect1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125" dirty="0">
                <a:latin typeface="Calibri"/>
                <a:cs typeface="Calibri"/>
              </a:rPr>
              <a:t>Cam</a:t>
            </a:r>
            <a:endParaRPr sz="215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95" dirty="0">
                <a:latin typeface="Calibri"/>
                <a:cs typeface="Calibri"/>
              </a:rPr>
              <a:t>Raspberry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60" dirty="0">
                <a:latin typeface="Calibri"/>
                <a:cs typeface="Calibri"/>
              </a:rPr>
              <a:t>Pi</a:t>
            </a:r>
            <a:r>
              <a:rPr lang="en-US" sz="2150" spc="60" dirty="0">
                <a:latin typeface="Calibri"/>
                <a:cs typeface="Calibri"/>
              </a:rPr>
              <a:t> 4</a:t>
            </a:r>
            <a:endParaRPr sz="2150" dirty="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8DB99-05CD-4C4A-A2E4-AA8267211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764853"/>
            <a:ext cx="637222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7077-CE97-4EDA-A417-6C12D5A6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EE0E8-7829-4954-9229-D3B9117E2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6BB5A-00BD-4FE8-B993-5D4161F2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8"/>
            <a:ext cx="12236174" cy="68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3BAD-CDEC-4817-8958-F8C8F7C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BC73C-BF21-47B4-BC3E-C70475B16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BBCCA-EE73-4633-AE5A-90D7FB1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3BAD-CDEC-4817-8958-F8C8F7C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BC73C-BF21-47B4-BC3E-C70475B16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BBCCA-EE73-4633-AE5A-90D7FB1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823DE-E75A-4DD6-916F-1A8B9C5A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7"/>
            <a:ext cx="12192000" cy="68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3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3BAD-CDEC-4817-8958-F8C8F7CE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BC73C-BF21-47B4-BC3E-C70475B16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BBCCA-EE73-4633-AE5A-90D7FB1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823DE-E75A-4DD6-916F-1A8B9C5A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7"/>
            <a:ext cx="12192000" cy="6845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CF230-DE95-424B-98A8-719C9AFE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487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65993-61C3-4AD8-B2F2-6D033F8E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204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5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575" y="4614164"/>
            <a:ext cx="267716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39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24250"/>
            <a:ext cx="12192000" cy="762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1896" y="5812167"/>
            <a:ext cx="75437" cy="75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0402" y="5756351"/>
            <a:ext cx="3127755" cy="25360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220454" y="5753671"/>
            <a:ext cx="1272540" cy="205740"/>
          </a:xfrm>
          <a:custGeom>
            <a:avLst/>
            <a:gdLst/>
            <a:ahLst/>
            <a:cxnLst/>
            <a:rect l="l" t="t" r="r" b="b"/>
            <a:pathLst>
              <a:path w="1272540" h="205739">
                <a:moveTo>
                  <a:pt x="179832" y="135432"/>
                </a:moveTo>
                <a:lnTo>
                  <a:pt x="152654" y="135432"/>
                </a:lnTo>
                <a:lnTo>
                  <a:pt x="151079" y="144437"/>
                </a:lnTo>
                <a:lnTo>
                  <a:pt x="150660" y="146761"/>
                </a:lnTo>
                <a:lnTo>
                  <a:pt x="126949" y="176733"/>
                </a:lnTo>
                <a:lnTo>
                  <a:pt x="106807" y="182829"/>
                </a:lnTo>
                <a:lnTo>
                  <a:pt x="105956" y="182829"/>
                </a:lnTo>
                <a:lnTo>
                  <a:pt x="95504" y="183502"/>
                </a:lnTo>
                <a:lnTo>
                  <a:pt x="56515" y="172720"/>
                </a:lnTo>
                <a:lnTo>
                  <a:pt x="31661" y="134226"/>
                </a:lnTo>
                <a:lnTo>
                  <a:pt x="27813" y="102997"/>
                </a:lnTo>
                <a:lnTo>
                  <a:pt x="28232" y="92024"/>
                </a:lnTo>
                <a:lnTo>
                  <a:pt x="38595" y="53530"/>
                </a:lnTo>
                <a:lnTo>
                  <a:pt x="73723" y="24638"/>
                </a:lnTo>
                <a:lnTo>
                  <a:pt x="95504" y="21882"/>
                </a:lnTo>
                <a:lnTo>
                  <a:pt x="102336" y="22186"/>
                </a:lnTo>
                <a:lnTo>
                  <a:pt x="141859" y="41148"/>
                </a:lnTo>
                <a:lnTo>
                  <a:pt x="152019" y="65938"/>
                </a:lnTo>
                <a:lnTo>
                  <a:pt x="178943" y="65938"/>
                </a:lnTo>
                <a:lnTo>
                  <a:pt x="177253" y="55257"/>
                </a:lnTo>
                <a:lnTo>
                  <a:pt x="174358" y="45732"/>
                </a:lnTo>
                <a:lnTo>
                  <a:pt x="174307" y="45529"/>
                </a:lnTo>
                <a:lnTo>
                  <a:pt x="143052" y="11201"/>
                </a:lnTo>
                <a:lnTo>
                  <a:pt x="105638" y="457"/>
                </a:lnTo>
                <a:lnTo>
                  <a:pt x="95504" y="0"/>
                </a:lnTo>
                <a:lnTo>
                  <a:pt x="80594" y="825"/>
                </a:lnTo>
                <a:lnTo>
                  <a:pt x="43180" y="13093"/>
                </a:lnTo>
                <a:lnTo>
                  <a:pt x="10922" y="49415"/>
                </a:lnTo>
                <a:lnTo>
                  <a:pt x="685" y="88265"/>
                </a:lnTo>
                <a:lnTo>
                  <a:pt x="0" y="102997"/>
                </a:lnTo>
                <a:lnTo>
                  <a:pt x="685" y="117729"/>
                </a:lnTo>
                <a:lnTo>
                  <a:pt x="10922" y="156425"/>
                </a:lnTo>
                <a:lnTo>
                  <a:pt x="43180" y="192582"/>
                </a:lnTo>
                <a:lnTo>
                  <a:pt x="80594" y="204863"/>
                </a:lnTo>
                <a:lnTo>
                  <a:pt x="95504" y="205676"/>
                </a:lnTo>
                <a:lnTo>
                  <a:pt x="106553" y="205193"/>
                </a:lnTo>
                <a:lnTo>
                  <a:pt x="145034" y="193586"/>
                </a:lnTo>
                <a:lnTo>
                  <a:pt x="158102" y="183502"/>
                </a:lnTo>
                <a:lnTo>
                  <a:pt x="159842" y="181940"/>
                </a:lnTo>
                <a:lnTo>
                  <a:pt x="165989" y="174650"/>
                </a:lnTo>
                <a:lnTo>
                  <a:pt x="171132" y="166370"/>
                </a:lnTo>
                <a:lnTo>
                  <a:pt x="175145" y="157073"/>
                </a:lnTo>
                <a:lnTo>
                  <a:pt x="178041" y="146761"/>
                </a:lnTo>
                <a:lnTo>
                  <a:pt x="179832" y="135432"/>
                </a:lnTo>
                <a:close/>
              </a:path>
              <a:path w="1272540" h="205739">
                <a:moveTo>
                  <a:pt x="400304" y="102997"/>
                </a:moveTo>
                <a:lnTo>
                  <a:pt x="394246" y="61480"/>
                </a:lnTo>
                <a:lnTo>
                  <a:pt x="372872" y="25488"/>
                </a:lnTo>
                <a:lnTo>
                  <a:pt x="372872" y="102997"/>
                </a:lnTo>
                <a:lnTo>
                  <a:pt x="372414" y="113919"/>
                </a:lnTo>
                <a:lnTo>
                  <a:pt x="361950" y="152425"/>
                </a:lnTo>
                <a:lnTo>
                  <a:pt x="326872" y="181102"/>
                </a:lnTo>
                <a:lnTo>
                  <a:pt x="305054" y="183807"/>
                </a:lnTo>
                <a:lnTo>
                  <a:pt x="293598" y="183134"/>
                </a:lnTo>
                <a:lnTo>
                  <a:pt x="259054" y="167043"/>
                </a:lnTo>
                <a:lnTo>
                  <a:pt x="239064" y="124333"/>
                </a:lnTo>
                <a:lnTo>
                  <a:pt x="237363" y="102997"/>
                </a:lnTo>
                <a:lnTo>
                  <a:pt x="237782" y="92024"/>
                </a:lnTo>
                <a:lnTo>
                  <a:pt x="248145" y="53416"/>
                </a:lnTo>
                <a:lnTo>
                  <a:pt x="283273" y="24625"/>
                </a:lnTo>
                <a:lnTo>
                  <a:pt x="305054" y="21882"/>
                </a:lnTo>
                <a:lnTo>
                  <a:pt x="316547" y="22567"/>
                </a:lnTo>
                <a:lnTo>
                  <a:pt x="351040" y="38760"/>
                </a:lnTo>
                <a:lnTo>
                  <a:pt x="371094" y="81546"/>
                </a:lnTo>
                <a:lnTo>
                  <a:pt x="372872" y="102997"/>
                </a:lnTo>
                <a:lnTo>
                  <a:pt x="372872" y="25488"/>
                </a:lnTo>
                <a:lnTo>
                  <a:pt x="333908" y="3276"/>
                </a:lnTo>
                <a:lnTo>
                  <a:pt x="305054" y="0"/>
                </a:lnTo>
                <a:lnTo>
                  <a:pt x="290029" y="825"/>
                </a:lnTo>
                <a:lnTo>
                  <a:pt x="252476" y="13093"/>
                </a:lnTo>
                <a:lnTo>
                  <a:pt x="220345" y="49415"/>
                </a:lnTo>
                <a:lnTo>
                  <a:pt x="210210" y="88265"/>
                </a:lnTo>
                <a:lnTo>
                  <a:pt x="209550" y="102997"/>
                </a:lnTo>
                <a:lnTo>
                  <a:pt x="210210" y="117729"/>
                </a:lnTo>
                <a:lnTo>
                  <a:pt x="220345" y="156425"/>
                </a:lnTo>
                <a:lnTo>
                  <a:pt x="252476" y="192582"/>
                </a:lnTo>
                <a:lnTo>
                  <a:pt x="290029" y="204863"/>
                </a:lnTo>
                <a:lnTo>
                  <a:pt x="305054" y="205676"/>
                </a:lnTo>
                <a:lnTo>
                  <a:pt x="320116" y="204863"/>
                </a:lnTo>
                <a:lnTo>
                  <a:pt x="357632" y="192582"/>
                </a:lnTo>
                <a:lnTo>
                  <a:pt x="369201" y="183807"/>
                </a:lnTo>
                <a:lnTo>
                  <a:pt x="376186" y="176999"/>
                </a:lnTo>
                <a:lnTo>
                  <a:pt x="397611" y="131533"/>
                </a:lnTo>
                <a:lnTo>
                  <a:pt x="399630" y="117729"/>
                </a:lnTo>
                <a:lnTo>
                  <a:pt x="400304" y="102997"/>
                </a:lnTo>
                <a:close/>
              </a:path>
              <a:path w="1272540" h="205739">
                <a:moveTo>
                  <a:pt x="589788" y="2679"/>
                </a:moveTo>
                <a:lnTo>
                  <a:pt x="561594" y="2679"/>
                </a:lnTo>
                <a:lnTo>
                  <a:pt x="501650" y="174726"/>
                </a:lnTo>
                <a:lnTo>
                  <a:pt x="442214" y="2679"/>
                </a:lnTo>
                <a:lnTo>
                  <a:pt x="413766" y="2679"/>
                </a:lnTo>
                <a:lnTo>
                  <a:pt x="485775" y="203009"/>
                </a:lnTo>
                <a:lnTo>
                  <a:pt x="517017" y="203009"/>
                </a:lnTo>
                <a:lnTo>
                  <a:pt x="527278" y="174726"/>
                </a:lnTo>
                <a:lnTo>
                  <a:pt x="589788" y="2679"/>
                </a:lnTo>
                <a:close/>
              </a:path>
              <a:path w="1272540" h="205739">
                <a:moveTo>
                  <a:pt x="646557" y="2679"/>
                </a:moveTo>
                <a:lnTo>
                  <a:pt x="619760" y="2679"/>
                </a:lnTo>
                <a:lnTo>
                  <a:pt x="619760" y="203009"/>
                </a:lnTo>
                <a:lnTo>
                  <a:pt x="646557" y="203009"/>
                </a:lnTo>
                <a:lnTo>
                  <a:pt x="646557" y="2679"/>
                </a:lnTo>
                <a:close/>
              </a:path>
              <a:path w="1272540" h="205739">
                <a:moveTo>
                  <a:pt x="862330" y="102844"/>
                </a:moveTo>
                <a:lnTo>
                  <a:pt x="861707" y="90170"/>
                </a:lnTo>
                <a:lnTo>
                  <a:pt x="861593" y="87642"/>
                </a:lnTo>
                <a:lnTo>
                  <a:pt x="859409" y="73571"/>
                </a:lnTo>
                <a:lnTo>
                  <a:pt x="855789" y="60629"/>
                </a:lnTo>
                <a:lnTo>
                  <a:pt x="850773" y="48818"/>
                </a:lnTo>
                <a:lnTo>
                  <a:pt x="844397" y="38430"/>
                </a:lnTo>
                <a:lnTo>
                  <a:pt x="844296" y="38252"/>
                </a:lnTo>
                <a:lnTo>
                  <a:pt x="836485" y="29006"/>
                </a:lnTo>
                <a:lnTo>
                  <a:pt x="834771" y="27533"/>
                </a:lnTo>
                <a:lnTo>
                  <a:pt x="834771" y="102692"/>
                </a:lnTo>
                <a:lnTo>
                  <a:pt x="834237" y="115303"/>
                </a:lnTo>
                <a:lnTo>
                  <a:pt x="821639" y="154495"/>
                </a:lnTo>
                <a:lnTo>
                  <a:pt x="781431" y="178435"/>
                </a:lnTo>
                <a:lnTo>
                  <a:pt x="757428" y="180530"/>
                </a:lnTo>
                <a:lnTo>
                  <a:pt x="722757" y="180530"/>
                </a:lnTo>
                <a:lnTo>
                  <a:pt x="722757" y="25158"/>
                </a:lnTo>
                <a:lnTo>
                  <a:pt x="757428" y="25158"/>
                </a:lnTo>
                <a:lnTo>
                  <a:pt x="800481" y="33642"/>
                </a:lnTo>
                <a:lnTo>
                  <a:pt x="829995" y="68465"/>
                </a:lnTo>
                <a:lnTo>
                  <a:pt x="834771" y="102692"/>
                </a:lnTo>
                <a:lnTo>
                  <a:pt x="834771" y="27533"/>
                </a:lnTo>
                <a:lnTo>
                  <a:pt x="792416" y="5651"/>
                </a:lnTo>
                <a:lnTo>
                  <a:pt x="763397" y="2679"/>
                </a:lnTo>
                <a:lnTo>
                  <a:pt x="695960" y="2679"/>
                </a:lnTo>
                <a:lnTo>
                  <a:pt x="695960" y="203009"/>
                </a:lnTo>
                <a:lnTo>
                  <a:pt x="763397" y="203009"/>
                </a:lnTo>
                <a:lnTo>
                  <a:pt x="805116" y="196392"/>
                </a:lnTo>
                <a:lnTo>
                  <a:pt x="832040" y="180530"/>
                </a:lnTo>
                <a:lnTo>
                  <a:pt x="836358" y="176822"/>
                </a:lnTo>
                <a:lnTo>
                  <a:pt x="859383" y="132245"/>
                </a:lnTo>
                <a:lnTo>
                  <a:pt x="861593" y="118122"/>
                </a:lnTo>
                <a:lnTo>
                  <a:pt x="862330" y="102844"/>
                </a:lnTo>
                <a:close/>
              </a:path>
              <a:path w="1272540" h="205739">
                <a:moveTo>
                  <a:pt x="969479" y="118021"/>
                </a:moveTo>
                <a:lnTo>
                  <a:pt x="895223" y="118021"/>
                </a:lnTo>
                <a:lnTo>
                  <a:pt x="895223" y="140042"/>
                </a:lnTo>
                <a:lnTo>
                  <a:pt x="969479" y="140042"/>
                </a:lnTo>
                <a:lnTo>
                  <a:pt x="969479" y="118021"/>
                </a:lnTo>
                <a:close/>
              </a:path>
              <a:path w="1272540" h="205739">
                <a:moveTo>
                  <a:pt x="1066800" y="8039"/>
                </a:moveTo>
                <a:lnTo>
                  <a:pt x="1043686" y="8039"/>
                </a:lnTo>
                <a:lnTo>
                  <a:pt x="1040638" y="12407"/>
                </a:lnTo>
                <a:lnTo>
                  <a:pt x="1036447" y="16967"/>
                </a:lnTo>
                <a:lnTo>
                  <a:pt x="1030986" y="21729"/>
                </a:lnTo>
                <a:lnTo>
                  <a:pt x="1025652" y="26492"/>
                </a:lnTo>
                <a:lnTo>
                  <a:pt x="1019302" y="30708"/>
                </a:lnTo>
                <a:lnTo>
                  <a:pt x="1005205" y="38049"/>
                </a:lnTo>
                <a:lnTo>
                  <a:pt x="997458" y="40576"/>
                </a:lnTo>
                <a:lnTo>
                  <a:pt x="989330" y="41973"/>
                </a:lnTo>
                <a:lnTo>
                  <a:pt x="989330" y="65481"/>
                </a:lnTo>
                <a:lnTo>
                  <a:pt x="1029335" y="50533"/>
                </a:lnTo>
                <a:lnTo>
                  <a:pt x="1034288" y="47104"/>
                </a:lnTo>
                <a:lnTo>
                  <a:pt x="1038098" y="43561"/>
                </a:lnTo>
                <a:lnTo>
                  <a:pt x="1040765" y="39890"/>
                </a:lnTo>
                <a:lnTo>
                  <a:pt x="1040765" y="203009"/>
                </a:lnTo>
                <a:lnTo>
                  <a:pt x="1066800" y="203009"/>
                </a:lnTo>
                <a:lnTo>
                  <a:pt x="1066800" y="39890"/>
                </a:lnTo>
                <a:lnTo>
                  <a:pt x="1066800" y="8039"/>
                </a:lnTo>
                <a:close/>
              </a:path>
              <a:path w="1272540" h="205739">
                <a:moveTo>
                  <a:pt x="1272514" y="108877"/>
                </a:moveTo>
                <a:lnTo>
                  <a:pt x="1272438" y="97929"/>
                </a:lnTo>
                <a:lnTo>
                  <a:pt x="1272349" y="95618"/>
                </a:lnTo>
                <a:lnTo>
                  <a:pt x="1272247" y="92405"/>
                </a:lnTo>
                <a:lnTo>
                  <a:pt x="1272133" y="89001"/>
                </a:lnTo>
                <a:lnTo>
                  <a:pt x="1272095" y="87909"/>
                </a:lnTo>
                <a:lnTo>
                  <a:pt x="1271143" y="79502"/>
                </a:lnTo>
                <a:lnTo>
                  <a:pt x="1270381" y="72745"/>
                </a:lnTo>
                <a:lnTo>
                  <a:pt x="1252677" y="28867"/>
                </a:lnTo>
                <a:lnTo>
                  <a:pt x="1252347" y="28511"/>
                </a:lnTo>
                <a:lnTo>
                  <a:pt x="1252347" y="79502"/>
                </a:lnTo>
                <a:lnTo>
                  <a:pt x="1248664" y="84340"/>
                </a:lnTo>
                <a:lnTo>
                  <a:pt x="1252321" y="79502"/>
                </a:lnTo>
                <a:lnTo>
                  <a:pt x="1252347" y="28511"/>
                </a:lnTo>
                <a:lnTo>
                  <a:pt x="1251305" y="27381"/>
                </a:lnTo>
                <a:lnTo>
                  <a:pt x="1246517" y="22250"/>
                </a:lnTo>
                <a:lnTo>
                  <a:pt x="1246517" y="86652"/>
                </a:lnTo>
                <a:lnTo>
                  <a:pt x="1244346" y="89001"/>
                </a:lnTo>
                <a:lnTo>
                  <a:pt x="1234440" y="97929"/>
                </a:lnTo>
                <a:lnTo>
                  <a:pt x="1228725" y="101549"/>
                </a:lnTo>
                <a:lnTo>
                  <a:pt x="1215390" y="107111"/>
                </a:lnTo>
                <a:lnTo>
                  <a:pt x="1207516" y="108496"/>
                </a:lnTo>
                <a:lnTo>
                  <a:pt x="1198499" y="108496"/>
                </a:lnTo>
                <a:lnTo>
                  <a:pt x="1164704" y="85826"/>
                </a:lnTo>
                <a:lnTo>
                  <a:pt x="1162354" y="70396"/>
                </a:lnTo>
                <a:lnTo>
                  <a:pt x="1162304" y="69659"/>
                </a:lnTo>
                <a:lnTo>
                  <a:pt x="1177823" y="34213"/>
                </a:lnTo>
                <a:lnTo>
                  <a:pt x="1202690" y="27381"/>
                </a:lnTo>
                <a:lnTo>
                  <a:pt x="1210564" y="27381"/>
                </a:lnTo>
                <a:lnTo>
                  <a:pt x="1240790" y="56337"/>
                </a:lnTo>
                <a:lnTo>
                  <a:pt x="1246517" y="86652"/>
                </a:lnTo>
                <a:lnTo>
                  <a:pt x="1246517" y="22250"/>
                </a:lnTo>
                <a:lnTo>
                  <a:pt x="1202436" y="6108"/>
                </a:lnTo>
                <a:lnTo>
                  <a:pt x="1190726" y="6731"/>
                </a:lnTo>
                <a:lnTo>
                  <a:pt x="1191996" y="6731"/>
                </a:lnTo>
                <a:lnTo>
                  <a:pt x="1183398" y="8191"/>
                </a:lnTo>
                <a:lnTo>
                  <a:pt x="1148816" y="30416"/>
                </a:lnTo>
                <a:lnTo>
                  <a:pt x="1136954" y="61023"/>
                </a:lnTo>
                <a:lnTo>
                  <a:pt x="1136891" y="61353"/>
                </a:lnTo>
                <a:lnTo>
                  <a:pt x="1136434" y="69659"/>
                </a:lnTo>
                <a:lnTo>
                  <a:pt x="1136510" y="72745"/>
                </a:lnTo>
                <a:lnTo>
                  <a:pt x="1136802" y="78193"/>
                </a:lnTo>
                <a:lnTo>
                  <a:pt x="1136865" y="79502"/>
                </a:lnTo>
                <a:lnTo>
                  <a:pt x="1152944" y="114338"/>
                </a:lnTo>
                <a:lnTo>
                  <a:pt x="1195451" y="129781"/>
                </a:lnTo>
                <a:lnTo>
                  <a:pt x="1202397" y="129501"/>
                </a:lnTo>
                <a:lnTo>
                  <a:pt x="1245997" y="108496"/>
                </a:lnTo>
                <a:lnTo>
                  <a:pt x="1246847" y="107619"/>
                </a:lnTo>
                <a:lnTo>
                  <a:pt x="1246403" y="118122"/>
                </a:lnTo>
                <a:lnTo>
                  <a:pt x="1246365" y="119011"/>
                </a:lnTo>
                <a:lnTo>
                  <a:pt x="1246263" y="121196"/>
                </a:lnTo>
                <a:lnTo>
                  <a:pt x="1246200" y="122859"/>
                </a:lnTo>
                <a:lnTo>
                  <a:pt x="1233932" y="165950"/>
                </a:lnTo>
                <a:lnTo>
                  <a:pt x="1198499" y="184404"/>
                </a:lnTo>
                <a:lnTo>
                  <a:pt x="1191158" y="183934"/>
                </a:lnTo>
                <a:lnTo>
                  <a:pt x="1162177" y="156425"/>
                </a:lnTo>
                <a:lnTo>
                  <a:pt x="1137031" y="156425"/>
                </a:lnTo>
                <a:lnTo>
                  <a:pt x="1156982" y="192900"/>
                </a:lnTo>
                <a:lnTo>
                  <a:pt x="1198499" y="205676"/>
                </a:lnTo>
                <a:lnTo>
                  <a:pt x="1209294" y="205003"/>
                </a:lnTo>
                <a:lnTo>
                  <a:pt x="1245387" y="188683"/>
                </a:lnTo>
                <a:lnTo>
                  <a:pt x="1249299" y="184404"/>
                </a:lnTo>
                <a:lnTo>
                  <a:pt x="1252347" y="181102"/>
                </a:lnTo>
                <a:lnTo>
                  <a:pt x="1270355" y="136220"/>
                </a:lnTo>
                <a:lnTo>
                  <a:pt x="1272082" y="121196"/>
                </a:lnTo>
                <a:lnTo>
                  <a:pt x="1272514" y="108877"/>
                </a:lnTo>
                <a:close/>
              </a:path>
            </a:pathLst>
          </a:custGeom>
          <a:solidFill>
            <a:srgbClr val="FF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5067" y="6079451"/>
            <a:ext cx="1245489" cy="2037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9990" y="4855336"/>
            <a:ext cx="75437" cy="754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2192000" cy="5056505"/>
            <a:chOff x="0" y="0"/>
            <a:chExt cx="12192000" cy="505650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0"/>
              <a:ext cx="6000750" cy="39147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000749" cy="39909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286125"/>
              <a:ext cx="12192000" cy="1533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8496" y="4799457"/>
              <a:ext cx="3510153" cy="25654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6210" y="5122671"/>
            <a:ext cx="3581018" cy="25425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DCD8-222E-4042-9436-9FECE1E5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A2A4-8202-4712-9B1C-E9BCD256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D661-F7B6-44B6-8F6C-934EC898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"/>
            <a:ext cx="12192000" cy="6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6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089A3-2AE9-E6E9-2B54-76959893D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2000" t="2137" r="24133" b="34198"/>
          <a:stretch>
            <a:fillRect/>
          </a:stretch>
        </p:blipFill>
        <p:spPr>
          <a:xfrm>
            <a:off x="20" y="157857"/>
            <a:ext cx="12194510" cy="65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6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1875" y="0"/>
            <a:ext cx="4809998" cy="25050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657475"/>
            <a:ext cx="10001250" cy="4200525"/>
            <a:chOff x="0" y="2657475"/>
            <a:chExt cx="10001250" cy="42005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2100" y="2667000"/>
              <a:ext cx="4629150" cy="4190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657475"/>
              <a:ext cx="7124700" cy="4200525"/>
            </a:xfrm>
            <a:custGeom>
              <a:avLst/>
              <a:gdLst/>
              <a:ahLst/>
              <a:cxnLst/>
              <a:rect l="l" t="t" r="r" b="b"/>
              <a:pathLst>
                <a:path w="7124700" h="4200525">
                  <a:moveTo>
                    <a:pt x="7124700" y="0"/>
                  </a:moveTo>
                  <a:lnTo>
                    <a:pt x="0" y="0"/>
                  </a:lnTo>
                  <a:lnTo>
                    <a:pt x="0" y="4200525"/>
                  </a:lnTo>
                  <a:lnTo>
                    <a:pt x="5178933" y="4200525"/>
                  </a:lnTo>
                  <a:lnTo>
                    <a:pt x="71247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8353425" cy="2519680"/>
            <a:chOff x="0" y="0"/>
            <a:chExt cx="8353425" cy="25196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6775" y="0"/>
              <a:ext cx="3676650" cy="2505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6475" y="0"/>
              <a:ext cx="3400425" cy="2505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71901" cy="2519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61682" y="4824095"/>
            <a:ext cx="33286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Clr>
                <a:srgbClr val="FFFFFF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samples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7700" y="2657475"/>
            <a:ext cx="3924300" cy="42005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5DBD-9497-F39E-E4BE-DFED08B7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latin typeface="Aptos"/>
                <a:ea typeface="+mj-lt"/>
                <a:cs typeface="+mj-lt"/>
              </a:rPr>
              <a:t>Cleaning and Preprocessing the Dataset</a:t>
            </a:r>
            <a:endParaRPr lang="en-US" sz="4000" dirty="0"/>
          </a:p>
          <a:p>
            <a:endParaRPr lang="en-US" sz="40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774312-7BAB-7709-0302-57A8E9AD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28" r="19886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CFB0D20-38AB-B0D9-2A6C-8705BB79C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017625"/>
          <a:ext cx="7459686" cy="3895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57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581B083C-68E5-55C4-BD3E-5DFD2A78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9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6C24B-9EC2-4B25-4432-B627BC35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3.Training the Model</a:t>
            </a:r>
            <a:endParaRPr lang="en-US" sz="4000" dirty="0">
              <a:solidFill>
                <a:schemeClr val="tx1"/>
              </a:solidFill>
            </a:endParaRPr>
          </a:p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0FDF-C2DB-12B3-3718-7AD27690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8" y="1521948"/>
            <a:ext cx="3832921" cy="51165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700" b="1" dirty="0">
                <a:ea typeface="+mn-lt"/>
                <a:cs typeface="+mn-lt"/>
              </a:rPr>
              <a:t>Preprocessing</a:t>
            </a:r>
            <a:r>
              <a:rPr lang="en-US" sz="1700" dirty="0">
                <a:ea typeface="+mn-lt"/>
                <a:cs typeface="+mn-lt"/>
              </a:rPr>
              <a:t>: Images were resized to a consistent resolution (e.g., 500x500 pixels) to match YOLOv8 input requirements. We also ensured the dataset was annotated in the YOLO format, which uses bounding boxes for object detection.</a:t>
            </a:r>
            <a:endParaRPr lang="en-US" sz="1700" b="1" dirty="0"/>
          </a:p>
          <a:p>
            <a:r>
              <a:rPr lang="en-US" sz="1700" b="1" dirty="0">
                <a:ea typeface="+mn-lt"/>
                <a:cs typeface="+mn-lt"/>
              </a:rPr>
              <a:t>Augmentation</a:t>
            </a:r>
            <a:r>
              <a:rPr lang="en-US" sz="1700" dirty="0">
                <a:ea typeface="+mn-lt"/>
                <a:cs typeface="+mn-lt"/>
              </a:rPr>
              <a:t>: To improve model generalization, we applied data augmentation techniques like rotation, flipping, and brightness variation, simulating real-world conditions and increasing robustness against diverse environments.</a:t>
            </a:r>
            <a:endParaRPr lang="en-US" sz="1700" dirty="0"/>
          </a:p>
          <a:p>
            <a:r>
              <a:rPr lang="en-US" sz="1700" b="1" dirty="0">
                <a:ea typeface="+mn-lt"/>
                <a:cs typeface="+mn-lt"/>
              </a:rPr>
              <a:t>Original Dataset:</a:t>
            </a:r>
            <a:r>
              <a:rPr lang="en-US" sz="1700" dirty="0">
                <a:ea typeface="+mn-lt"/>
                <a:cs typeface="+mn-lt"/>
              </a:rPr>
              <a:t> 4,020 images</a:t>
            </a:r>
            <a:endParaRPr lang="en-US" sz="1700" dirty="0"/>
          </a:p>
          <a:p>
            <a:r>
              <a:rPr lang="en-US" sz="1700" b="1">
                <a:ea typeface="+mn-lt"/>
                <a:cs typeface="+mn-lt"/>
              </a:rPr>
              <a:t>After Augmentation:</a:t>
            </a:r>
            <a:r>
              <a:rPr lang="en-US" sz="1700">
                <a:ea typeface="+mn-lt"/>
                <a:cs typeface="+mn-lt"/>
              </a:rPr>
              <a:t> 9,648 images (2.4x increase)</a:t>
            </a:r>
            <a:endParaRPr lang="en-US"/>
          </a:p>
          <a:p>
            <a:r>
              <a:rPr lang="en-US" sz="1700" b="1" dirty="0">
                <a:ea typeface="+mn-lt"/>
                <a:cs typeface="+mn-lt"/>
              </a:rPr>
              <a:t>Geometric:</a:t>
            </a:r>
            <a:r>
              <a:rPr lang="en-US" sz="1700" dirty="0">
                <a:ea typeface="+mn-lt"/>
                <a:cs typeface="+mn-lt"/>
              </a:rPr>
              <a:t> Flips, rotations (±15°), shear (±10°)</a:t>
            </a:r>
            <a:endParaRPr lang="en-US" dirty="0"/>
          </a:p>
          <a:p>
            <a:r>
              <a:rPr lang="en-US" sz="1700" b="1" dirty="0">
                <a:ea typeface="+mn-lt"/>
                <a:cs typeface="+mn-lt"/>
              </a:rPr>
              <a:t>Color:</a:t>
            </a:r>
            <a:r>
              <a:rPr lang="en-US" sz="1700" dirty="0">
                <a:ea typeface="+mn-lt"/>
                <a:cs typeface="+mn-lt"/>
              </a:rPr>
              <a:t> Saturation (±25%), brightness (±14%)</a:t>
            </a:r>
            <a:endParaRPr lang="en-US" dirty="0"/>
          </a:p>
          <a:p>
            <a:endParaRPr lang="en-US" sz="1700" dirty="0"/>
          </a:p>
          <a:p>
            <a:endParaRPr lang="en-US" sz="1700" b="1"/>
          </a:p>
        </p:txBody>
      </p:sp>
    </p:spTree>
    <p:extLst>
      <p:ext uri="{BB962C8B-B14F-4D97-AF65-F5344CB8AC3E}">
        <p14:creationId xmlns:p14="http://schemas.microsoft.com/office/powerpoint/2010/main" val="1920182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7576-E448-5CFE-D0D5-F5AB2E75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b="1" dirty="0"/>
              <a:t>4.Evaluating the Model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D16662-FA01-5D2C-C83E-2CB5C58F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46531"/>
            <a:ext cx="10872172" cy="2473418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60D86E95-2318-5E0E-FB50-8C4A3C8A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800" b="1" dirty="0">
                <a:ea typeface="+mn-lt"/>
                <a:cs typeface="+mn-lt"/>
              </a:rPr>
              <a:t>Performance Metrics</a:t>
            </a:r>
            <a:r>
              <a:rPr lang="en-US" sz="1800" dirty="0">
                <a:ea typeface="+mn-lt"/>
                <a:cs typeface="+mn-lt"/>
              </a:rPr>
              <a:t>: We tracked key metrics such as </a:t>
            </a:r>
            <a:r>
              <a:rPr lang="en-US" sz="1800" b="1" dirty="0">
                <a:ea typeface="+mn-lt"/>
                <a:cs typeface="+mn-lt"/>
              </a:rPr>
              <a:t>precision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b="1" dirty="0">
                <a:ea typeface="+mn-lt"/>
                <a:cs typeface="+mn-lt"/>
              </a:rPr>
              <a:t>recall</a:t>
            </a:r>
            <a:r>
              <a:rPr lang="en-US" sz="1800" dirty="0">
                <a:ea typeface="+mn-lt"/>
                <a:cs typeface="+mn-lt"/>
              </a:rPr>
              <a:t>, and </a:t>
            </a:r>
            <a:r>
              <a:rPr lang="en-US" sz="1800" b="1" dirty="0">
                <a:ea typeface="+mn-lt"/>
                <a:cs typeface="+mn-lt"/>
              </a:rPr>
              <a:t>mean average precision (</a:t>
            </a:r>
            <a:r>
              <a:rPr lang="en-US" sz="1800" b="1" dirty="0" err="1">
                <a:ea typeface="+mn-lt"/>
                <a:cs typeface="+mn-lt"/>
              </a:rPr>
              <a:t>mAP</a:t>
            </a:r>
            <a:r>
              <a:rPr lang="en-US" sz="1800" b="1" dirty="0">
                <a:ea typeface="+mn-lt"/>
                <a:cs typeface="+mn-lt"/>
              </a:rPr>
              <a:t>)</a:t>
            </a:r>
            <a:r>
              <a:rPr lang="en-US" sz="1800" dirty="0">
                <a:ea typeface="+mn-lt"/>
                <a:cs typeface="+mn-lt"/>
              </a:rPr>
              <a:t> to evaluate model performance. These metrics helped us assess how accurately the model detected the target objects.</a:t>
            </a:r>
            <a:endParaRPr lang="en-US" sz="1800"/>
          </a:p>
          <a:p>
            <a:r>
              <a:rPr lang="en-US" sz="1800" b="1" dirty="0">
                <a:ea typeface="+mn-lt"/>
                <a:cs typeface="+mn-lt"/>
              </a:rPr>
              <a:t>Validation</a:t>
            </a:r>
            <a:r>
              <a:rPr lang="en-US" sz="1800" dirty="0">
                <a:ea typeface="+mn-lt"/>
                <a:cs typeface="+mn-lt"/>
              </a:rPr>
              <a:t>: After training, the model was validated using a separate test dataset to evaluate its real-world detection accuracy and adjust parameters if needed.</a:t>
            </a:r>
            <a:endParaRPr lang="en-US" sz="1800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3795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63A3-67CA-7180-C343-47790FF1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 dirty="0">
                <a:latin typeface="Aptos"/>
              </a:rPr>
              <a:t> </a:t>
            </a:r>
          </a:p>
        </p:txBody>
      </p:sp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56B279B7-2A09-3377-890B-F1FAC3888D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4570" y="1995495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AD6B78C-4A3C-F019-FFA3-1DEBDC477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517" y="352704"/>
            <a:ext cx="6663200" cy="616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2E83D-142A-8D2B-2D7D-902BFC4A76B2}"/>
              </a:ext>
            </a:extLst>
          </p:cNvPr>
          <p:cNvSpPr txBox="1"/>
          <p:nvPr/>
        </p:nvSpPr>
        <p:spPr>
          <a:xfrm>
            <a:off x="635295" y="978931"/>
            <a:ext cx="37842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The F1-Confidence Curve: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385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3C5D0-2503-8313-7384-2C04C3E0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29" y="482482"/>
            <a:ext cx="11255741" cy="58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4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175" y="0"/>
            <a:ext cx="3248025" cy="3357245"/>
          </a:xfrm>
          <a:custGeom>
            <a:avLst/>
            <a:gdLst/>
            <a:ahLst/>
            <a:cxnLst/>
            <a:rect l="l" t="t" r="r" b="b"/>
            <a:pathLst>
              <a:path w="3248025" h="3357245">
                <a:moveTo>
                  <a:pt x="3248025" y="0"/>
                </a:moveTo>
                <a:lnTo>
                  <a:pt x="0" y="0"/>
                </a:lnTo>
                <a:lnTo>
                  <a:pt x="0" y="3175635"/>
                </a:lnTo>
                <a:lnTo>
                  <a:pt x="56000" y="3195570"/>
                </a:lnTo>
                <a:lnTo>
                  <a:pt x="110713" y="3214208"/>
                </a:lnTo>
                <a:lnTo>
                  <a:pt x="164170" y="3231575"/>
                </a:lnTo>
                <a:lnTo>
                  <a:pt x="216401" y="3247696"/>
                </a:lnTo>
                <a:lnTo>
                  <a:pt x="267438" y="3262596"/>
                </a:lnTo>
                <a:lnTo>
                  <a:pt x="317310" y="3276299"/>
                </a:lnTo>
                <a:lnTo>
                  <a:pt x="366048" y="3288832"/>
                </a:lnTo>
                <a:lnTo>
                  <a:pt x="413684" y="3300220"/>
                </a:lnTo>
                <a:lnTo>
                  <a:pt x="460246" y="3310487"/>
                </a:lnTo>
                <a:lnTo>
                  <a:pt x="505768" y="3319659"/>
                </a:lnTo>
                <a:lnTo>
                  <a:pt x="550278" y="3327761"/>
                </a:lnTo>
                <a:lnTo>
                  <a:pt x="593807" y="3334818"/>
                </a:lnTo>
                <a:lnTo>
                  <a:pt x="636387" y="3340855"/>
                </a:lnTo>
                <a:lnTo>
                  <a:pt x="678047" y="3345898"/>
                </a:lnTo>
                <a:lnTo>
                  <a:pt x="718819" y="3349971"/>
                </a:lnTo>
                <a:lnTo>
                  <a:pt x="758733" y="3353100"/>
                </a:lnTo>
                <a:lnTo>
                  <a:pt x="797819" y="3355310"/>
                </a:lnTo>
                <a:lnTo>
                  <a:pt x="836109" y="3356627"/>
                </a:lnTo>
                <a:lnTo>
                  <a:pt x="873633" y="3357074"/>
                </a:lnTo>
                <a:lnTo>
                  <a:pt x="910422" y="3356678"/>
                </a:lnTo>
                <a:lnTo>
                  <a:pt x="981915" y="3353456"/>
                </a:lnTo>
                <a:lnTo>
                  <a:pt x="1050835" y="3347162"/>
                </a:lnTo>
                <a:lnTo>
                  <a:pt x="1117425" y="3337998"/>
                </a:lnTo>
                <a:lnTo>
                  <a:pt x="1181932" y="3326164"/>
                </a:lnTo>
                <a:lnTo>
                  <a:pt x="1244601" y="3311862"/>
                </a:lnTo>
                <a:lnTo>
                  <a:pt x="1305676" y="3295294"/>
                </a:lnTo>
                <a:lnTo>
                  <a:pt x="1365403" y="3276660"/>
                </a:lnTo>
                <a:lnTo>
                  <a:pt x="1424026" y="3256162"/>
                </a:lnTo>
                <a:lnTo>
                  <a:pt x="1481792" y="3234002"/>
                </a:lnTo>
                <a:lnTo>
                  <a:pt x="1538944" y="3210381"/>
                </a:lnTo>
                <a:lnTo>
                  <a:pt x="1624060" y="3172650"/>
                </a:lnTo>
                <a:lnTo>
                  <a:pt x="1680752" y="3146257"/>
                </a:lnTo>
                <a:lnTo>
                  <a:pt x="1912422" y="3035134"/>
                </a:lnTo>
                <a:lnTo>
                  <a:pt x="1972790" y="3006972"/>
                </a:lnTo>
                <a:lnTo>
                  <a:pt x="2034628" y="2979061"/>
                </a:lnTo>
                <a:lnTo>
                  <a:pt x="2098182" y="2951602"/>
                </a:lnTo>
                <a:lnTo>
                  <a:pt x="2163697" y="2924795"/>
                </a:lnTo>
                <a:lnTo>
                  <a:pt x="2231417" y="2898844"/>
                </a:lnTo>
                <a:lnTo>
                  <a:pt x="2301589" y="2873948"/>
                </a:lnTo>
                <a:lnTo>
                  <a:pt x="2374456" y="2850309"/>
                </a:lnTo>
                <a:lnTo>
                  <a:pt x="2411978" y="2839024"/>
                </a:lnTo>
                <a:lnTo>
                  <a:pt x="2450265" y="2828129"/>
                </a:lnTo>
                <a:lnTo>
                  <a:pt x="2489349" y="2817649"/>
                </a:lnTo>
                <a:lnTo>
                  <a:pt x="2529260" y="2807609"/>
                </a:lnTo>
                <a:lnTo>
                  <a:pt x="2570029" y="2798034"/>
                </a:lnTo>
                <a:lnTo>
                  <a:pt x="2611686" y="2788950"/>
                </a:lnTo>
                <a:lnTo>
                  <a:pt x="2654263" y="2780382"/>
                </a:lnTo>
                <a:lnTo>
                  <a:pt x="2697789" y="2772354"/>
                </a:lnTo>
                <a:lnTo>
                  <a:pt x="2742296" y="2764892"/>
                </a:lnTo>
                <a:lnTo>
                  <a:pt x="2787813" y="2758022"/>
                </a:lnTo>
                <a:lnTo>
                  <a:pt x="2834373" y="2751768"/>
                </a:lnTo>
                <a:lnTo>
                  <a:pt x="2882004" y="2746155"/>
                </a:lnTo>
                <a:lnTo>
                  <a:pt x="2930739" y="2741209"/>
                </a:lnTo>
                <a:lnTo>
                  <a:pt x="2980607" y="2736955"/>
                </a:lnTo>
                <a:lnTo>
                  <a:pt x="3031640" y="2733418"/>
                </a:lnTo>
                <a:lnTo>
                  <a:pt x="3083867" y="2730623"/>
                </a:lnTo>
                <a:lnTo>
                  <a:pt x="3137320" y="2728596"/>
                </a:lnTo>
                <a:lnTo>
                  <a:pt x="3192029" y="2727361"/>
                </a:lnTo>
                <a:lnTo>
                  <a:pt x="3248025" y="2726944"/>
                </a:lnTo>
                <a:lnTo>
                  <a:pt x="3248025" y="0"/>
                </a:lnTo>
                <a:close/>
              </a:path>
            </a:pathLst>
          </a:custGeom>
          <a:solidFill>
            <a:srgbClr val="2956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828674"/>
            <a:ext cx="1646555" cy="95694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60"/>
              </a:spcBef>
            </a:pPr>
            <a:r>
              <a:rPr sz="3200" spc="-10" dirty="0">
                <a:latin typeface="Calibri"/>
                <a:cs typeface="Calibri"/>
              </a:rPr>
              <a:t>Object Detection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82475" cy="6858000"/>
            <a:chOff x="0" y="0"/>
            <a:chExt cx="121824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1525" y="85723"/>
              <a:ext cx="6724650" cy="66960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2474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1FA33-343A-7C35-5C15-DF11F5A1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B9907316-A6AF-015C-0727-20F103F663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477000" cy="68580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EC620CD-0B2D-05E1-9391-6F12FD8A3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08" y="2855849"/>
            <a:ext cx="6403341" cy="13131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r>
              <a:rPr lang="en-US" b="1" dirty="0"/>
              <a:t>Implementation &amp; Deployment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437CA9D7-BFA7-C980-ADE2-213105435570}"/>
              </a:ext>
            </a:extLst>
          </p:cNvPr>
          <p:cNvGrpSpPr/>
          <p:nvPr/>
        </p:nvGrpSpPr>
        <p:grpSpPr>
          <a:xfrm>
            <a:off x="388614" y="533400"/>
            <a:ext cx="4543424" cy="3933825"/>
            <a:chOff x="485775" y="628650"/>
            <a:chExt cx="3971925" cy="3933825"/>
          </a:xfrm>
          <a:solidFill>
            <a:schemeClr val="bg1">
              <a:lumMod val="95000"/>
            </a:schemeClr>
          </a:solidFill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1168A7B-5017-5A94-A84B-1CB61B2B9BF5}"/>
                </a:ext>
              </a:extLst>
            </p:cNvPr>
            <p:cNvSpPr/>
            <p:nvPr/>
          </p:nvSpPr>
          <p:spPr>
            <a:xfrm>
              <a:off x="485775" y="628650"/>
              <a:ext cx="695325" cy="142875"/>
            </a:xfrm>
            <a:custGeom>
              <a:avLst/>
              <a:gdLst/>
              <a:ahLst/>
              <a:cxnLst/>
              <a:rect l="l" t="t" r="r" b="b"/>
              <a:pathLst>
                <a:path w="695325" h="142875">
                  <a:moveTo>
                    <a:pt x="695325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695325" y="142875"/>
                  </a:lnTo>
                  <a:lnTo>
                    <a:pt x="6953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F4EF3B2-F565-679B-D173-B552B531AC38}"/>
                </a:ext>
              </a:extLst>
            </p:cNvPr>
            <p:cNvSpPr/>
            <p:nvPr/>
          </p:nvSpPr>
          <p:spPr>
            <a:xfrm>
              <a:off x="485775" y="4543425"/>
              <a:ext cx="3971925" cy="19050"/>
            </a:xfrm>
            <a:custGeom>
              <a:avLst/>
              <a:gdLst/>
              <a:ahLst/>
              <a:cxnLst/>
              <a:rect l="l" t="t" r="r" b="b"/>
              <a:pathLst>
                <a:path w="3971925" h="19050">
                  <a:moveTo>
                    <a:pt x="397192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3971925" y="19050"/>
                  </a:lnTo>
                  <a:lnTo>
                    <a:pt x="39719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07361E0-DCAD-E970-4A9F-530E86757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  <a:softEdge rad="317500"/>
          </a:effectLst>
          <a:scene3d>
            <a:camera prst="orthographicFront"/>
            <a:lightRig rig="threePt" dir="t"/>
          </a:scene3d>
          <a:sp3d extrusionH="38100"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8A0A4-4F73-9772-A941-0F14F1E65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351" y="436791"/>
            <a:ext cx="2238687" cy="615129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DBE88-AC4F-5C7E-5596-6AD4B5B669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200400"/>
            <a:ext cx="1524000" cy="5266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E5BEA6-203B-2DA6-3C80-87BC58132A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56" y="533400"/>
            <a:ext cx="999479" cy="6450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B6E3F7-100C-8BD1-B4DB-BB0644B0D4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80784" y="4184218"/>
            <a:ext cx="470546" cy="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171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3294" y="753681"/>
            <a:ext cx="25107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4" name="object 4"/>
          <p:cNvSpPr/>
          <p:nvPr/>
        </p:nvSpPr>
        <p:spPr>
          <a:xfrm>
            <a:off x="647700" y="2619375"/>
            <a:ext cx="8734425" cy="809625"/>
          </a:xfrm>
          <a:custGeom>
            <a:avLst/>
            <a:gdLst/>
            <a:ahLst/>
            <a:cxnLst/>
            <a:rect l="l" t="t" r="r" b="b"/>
            <a:pathLst>
              <a:path w="8734425" h="809625">
                <a:moveTo>
                  <a:pt x="8653399" y="0"/>
                </a:moveTo>
                <a:lnTo>
                  <a:pt x="80962" y="0"/>
                </a:lnTo>
                <a:lnTo>
                  <a:pt x="49447" y="6355"/>
                </a:lnTo>
                <a:lnTo>
                  <a:pt x="23712" y="23701"/>
                </a:lnTo>
                <a:lnTo>
                  <a:pt x="6362" y="49452"/>
                </a:lnTo>
                <a:lnTo>
                  <a:pt x="0" y="81025"/>
                </a:lnTo>
                <a:lnTo>
                  <a:pt x="0" y="728599"/>
                </a:lnTo>
                <a:lnTo>
                  <a:pt x="6362" y="760172"/>
                </a:lnTo>
                <a:lnTo>
                  <a:pt x="23712" y="785923"/>
                </a:lnTo>
                <a:lnTo>
                  <a:pt x="49447" y="803269"/>
                </a:lnTo>
                <a:lnTo>
                  <a:pt x="80962" y="809625"/>
                </a:lnTo>
                <a:lnTo>
                  <a:pt x="8653399" y="809625"/>
                </a:lnTo>
                <a:lnTo>
                  <a:pt x="8684972" y="803269"/>
                </a:lnTo>
                <a:lnTo>
                  <a:pt x="8710723" y="785923"/>
                </a:lnTo>
                <a:lnTo>
                  <a:pt x="8728069" y="760172"/>
                </a:lnTo>
                <a:lnTo>
                  <a:pt x="8734425" y="728599"/>
                </a:lnTo>
                <a:lnTo>
                  <a:pt x="8734425" y="81025"/>
                </a:lnTo>
                <a:lnTo>
                  <a:pt x="8728069" y="49452"/>
                </a:lnTo>
                <a:lnTo>
                  <a:pt x="8710723" y="23701"/>
                </a:lnTo>
                <a:lnTo>
                  <a:pt x="8684972" y="6355"/>
                </a:lnTo>
                <a:lnTo>
                  <a:pt x="8653399" y="0"/>
                </a:lnTo>
                <a:close/>
              </a:path>
            </a:pathLst>
          </a:custGeom>
          <a:solidFill>
            <a:srgbClr val="E97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977" y="2894901"/>
            <a:ext cx="412686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Disinfection</a:t>
            </a:r>
            <a:r>
              <a:rPr sz="1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Sterilizer</a:t>
            </a:r>
            <a:r>
              <a:rPr sz="14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Robot?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3571875"/>
            <a:ext cx="8743950" cy="819150"/>
          </a:xfrm>
          <a:custGeom>
            <a:avLst/>
            <a:gdLst/>
            <a:ahLst/>
            <a:cxnLst/>
            <a:rect l="l" t="t" r="r" b="b"/>
            <a:pathLst>
              <a:path w="8743950" h="819150">
                <a:moveTo>
                  <a:pt x="8662035" y="0"/>
                </a:moveTo>
                <a:lnTo>
                  <a:pt x="81915" y="0"/>
                </a:lnTo>
                <a:lnTo>
                  <a:pt x="50041" y="6441"/>
                </a:lnTo>
                <a:lnTo>
                  <a:pt x="24003" y="24002"/>
                </a:lnTo>
                <a:lnTo>
                  <a:pt x="6441" y="50041"/>
                </a:lnTo>
                <a:lnTo>
                  <a:pt x="0" y="81914"/>
                </a:lnTo>
                <a:lnTo>
                  <a:pt x="0" y="737235"/>
                </a:lnTo>
                <a:lnTo>
                  <a:pt x="6441" y="769108"/>
                </a:lnTo>
                <a:lnTo>
                  <a:pt x="24003" y="795147"/>
                </a:lnTo>
                <a:lnTo>
                  <a:pt x="50041" y="812708"/>
                </a:lnTo>
                <a:lnTo>
                  <a:pt x="81915" y="819150"/>
                </a:lnTo>
                <a:lnTo>
                  <a:pt x="8662035" y="819150"/>
                </a:lnTo>
                <a:lnTo>
                  <a:pt x="8693908" y="812708"/>
                </a:lnTo>
                <a:lnTo>
                  <a:pt x="8719947" y="795147"/>
                </a:lnTo>
                <a:lnTo>
                  <a:pt x="8737508" y="769108"/>
                </a:lnTo>
                <a:lnTo>
                  <a:pt x="8743950" y="737235"/>
                </a:lnTo>
                <a:lnTo>
                  <a:pt x="8743950" y="81914"/>
                </a:lnTo>
                <a:lnTo>
                  <a:pt x="8737508" y="50041"/>
                </a:lnTo>
                <a:lnTo>
                  <a:pt x="8719947" y="24002"/>
                </a:lnTo>
                <a:lnTo>
                  <a:pt x="8693908" y="6441"/>
                </a:lnTo>
                <a:lnTo>
                  <a:pt x="8662035" y="0"/>
                </a:lnTo>
                <a:close/>
              </a:path>
            </a:pathLst>
          </a:custGeom>
          <a:solidFill>
            <a:srgbClr val="CAC1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1703" y="3746817"/>
            <a:ext cx="7014209" cy="4533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autonomous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robot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disinfect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sterilize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sanitizing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UV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light,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navigate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independently.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95500" y="4533900"/>
            <a:ext cx="9477375" cy="1771650"/>
            <a:chOff x="2095500" y="4533900"/>
            <a:chExt cx="9477375" cy="1771650"/>
          </a:xfrm>
        </p:grpSpPr>
        <p:sp>
          <p:nvSpPr>
            <p:cNvPr id="9" name="object 9"/>
            <p:cNvSpPr/>
            <p:nvPr/>
          </p:nvSpPr>
          <p:spPr>
            <a:xfrm>
              <a:off x="2095500" y="4533900"/>
              <a:ext cx="8743950" cy="809625"/>
            </a:xfrm>
            <a:custGeom>
              <a:avLst/>
              <a:gdLst/>
              <a:ahLst/>
              <a:cxnLst/>
              <a:rect l="l" t="t" r="r" b="b"/>
              <a:pathLst>
                <a:path w="8743950" h="809625">
                  <a:moveTo>
                    <a:pt x="8662924" y="0"/>
                  </a:moveTo>
                  <a:lnTo>
                    <a:pt x="81025" y="0"/>
                  </a:lnTo>
                  <a:lnTo>
                    <a:pt x="49452" y="6355"/>
                  </a:lnTo>
                  <a:lnTo>
                    <a:pt x="23701" y="23701"/>
                  </a:lnTo>
                  <a:lnTo>
                    <a:pt x="6355" y="49452"/>
                  </a:lnTo>
                  <a:lnTo>
                    <a:pt x="0" y="81025"/>
                  </a:lnTo>
                  <a:lnTo>
                    <a:pt x="0" y="728599"/>
                  </a:lnTo>
                  <a:lnTo>
                    <a:pt x="6355" y="760172"/>
                  </a:lnTo>
                  <a:lnTo>
                    <a:pt x="23701" y="785923"/>
                  </a:lnTo>
                  <a:lnTo>
                    <a:pt x="49452" y="803269"/>
                  </a:lnTo>
                  <a:lnTo>
                    <a:pt x="81025" y="809625"/>
                  </a:lnTo>
                  <a:lnTo>
                    <a:pt x="8662924" y="809625"/>
                  </a:lnTo>
                  <a:lnTo>
                    <a:pt x="8694497" y="803269"/>
                  </a:lnTo>
                  <a:lnTo>
                    <a:pt x="8720248" y="785923"/>
                  </a:lnTo>
                  <a:lnTo>
                    <a:pt x="8737594" y="760172"/>
                  </a:lnTo>
                  <a:lnTo>
                    <a:pt x="8743950" y="728599"/>
                  </a:lnTo>
                  <a:lnTo>
                    <a:pt x="8743950" y="81025"/>
                  </a:lnTo>
                  <a:lnTo>
                    <a:pt x="8737594" y="49452"/>
                  </a:lnTo>
                  <a:lnTo>
                    <a:pt x="8720248" y="23701"/>
                  </a:lnTo>
                  <a:lnTo>
                    <a:pt x="8694497" y="6355"/>
                  </a:lnTo>
                  <a:lnTo>
                    <a:pt x="8662924" y="0"/>
                  </a:lnTo>
                  <a:close/>
                </a:path>
              </a:pathLst>
            </a:custGeom>
            <a:solidFill>
              <a:srgbClr val="5599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8925" y="5495925"/>
              <a:ext cx="8743950" cy="809625"/>
            </a:xfrm>
            <a:custGeom>
              <a:avLst/>
              <a:gdLst/>
              <a:ahLst/>
              <a:cxnLst/>
              <a:rect l="l" t="t" r="r" b="b"/>
              <a:pathLst>
                <a:path w="8743950" h="809625">
                  <a:moveTo>
                    <a:pt x="8662924" y="0"/>
                  </a:moveTo>
                  <a:lnTo>
                    <a:pt x="81025" y="0"/>
                  </a:lnTo>
                  <a:lnTo>
                    <a:pt x="49452" y="6355"/>
                  </a:lnTo>
                  <a:lnTo>
                    <a:pt x="23701" y="23701"/>
                  </a:lnTo>
                  <a:lnTo>
                    <a:pt x="6355" y="49452"/>
                  </a:lnTo>
                  <a:lnTo>
                    <a:pt x="0" y="81025"/>
                  </a:lnTo>
                  <a:lnTo>
                    <a:pt x="0" y="728662"/>
                  </a:lnTo>
                  <a:lnTo>
                    <a:pt x="6355" y="760177"/>
                  </a:lnTo>
                  <a:lnTo>
                    <a:pt x="23701" y="785912"/>
                  </a:lnTo>
                  <a:lnTo>
                    <a:pt x="49452" y="803262"/>
                  </a:lnTo>
                  <a:lnTo>
                    <a:pt x="81025" y="809625"/>
                  </a:lnTo>
                  <a:lnTo>
                    <a:pt x="8662924" y="809625"/>
                  </a:lnTo>
                  <a:lnTo>
                    <a:pt x="8694497" y="803262"/>
                  </a:lnTo>
                  <a:lnTo>
                    <a:pt x="8720248" y="785912"/>
                  </a:lnTo>
                  <a:lnTo>
                    <a:pt x="8737594" y="760177"/>
                  </a:lnTo>
                  <a:lnTo>
                    <a:pt x="8743950" y="728662"/>
                  </a:lnTo>
                  <a:lnTo>
                    <a:pt x="8743950" y="81025"/>
                  </a:lnTo>
                  <a:lnTo>
                    <a:pt x="8737594" y="49452"/>
                  </a:lnTo>
                  <a:lnTo>
                    <a:pt x="8720248" y="23701"/>
                  </a:lnTo>
                  <a:lnTo>
                    <a:pt x="8694497" y="6355"/>
                  </a:lnTo>
                  <a:lnTo>
                    <a:pt x="8662924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63445" y="4816157"/>
            <a:ext cx="7774940" cy="1416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b="1" spc="75" dirty="0">
                <a:solidFill>
                  <a:srgbClr val="FFFFFF"/>
                </a:solidFill>
                <a:latin typeface="Calibri"/>
                <a:cs typeface="Calibri"/>
              </a:rPr>
              <a:t>Robots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Maintaining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Hygiene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Calibri"/>
                <a:cs typeface="Calibri"/>
              </a:rPr>
              <a:t>Combating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Pathogens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400">
              <a:latin typeface="Calibri"/>
              <a:cs typeface="Calibri"/>
            </a:endParaRPr>
          </a:p>
          <a:p>
            <a:pPr marL="745490" marR="5080">
              <a:lnSpc>
                <a:spcPct val="100600"/>
              </a:lnSpc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Robots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cleanliness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automating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disinfection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tasks,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reducing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contact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harmful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pathogens,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consistent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hygiene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high-risk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environments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hospitals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spaces.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48725" y="3228975"/>
            <a:ext cx="2000250" cy="2466975"/>
            <a:chOff x="8848725" y="3228975"/>
            <a:chExt cx="2000250" cy="2466975"/>
          </a:xfrm>
        </p:grpSpPr>
        <p:sp>
          <p:nvSpPr>
            <p:cNvPr id="13" name="object 13"/>
            <p:cNvSpPr/>
            <p:nvPr/>
          </p:nvSpPr>
          <p:spPr>
            <a:xfrm>
              <a:off x="8858250" y="323850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406019" y="0"/>
                  </a:moveTo>
                  <a:lnTo>
                    <a:pt x="117855" y="0"/>
                  </a:lnTo>
                  <a:lnTo>
                    <a:pt x="117855" y="288163"/>
                  </a:lnTo>
                  <a:lnTo>
                    <a:pt x="0" y="288163"/>
                  </a:lnTo>
                  <a:lnTo>
                    <a:pt x="262000" y="523875"/>
                  </a:lnTo>
                  <a:lnTo>
                    <a:pt x="523875" y="288163"/>
                  </a:lnTo>
                  <a:lnTo>
                    <a:pt x="406019" y="288163"/>
                  </a:lnTo>
                  <a:lnTo>
                    <a:pt x="406019" y="0"/>
                  </a:lnTo>
                  <a:close/>
                </a:path>
              </a:pathLst>
            </a:custGeom>
            <a:solidFill>
              <a:srgbClr val="F7D4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58250" y="323850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288163"/>
                  </a:moveTo>
                  <a:lnTo>
                    <a:pt x="117855" y="288163"/>
                  </a:lnTo>
                  <a:lnTo>
                    <a:pt x="117855" y="0"/>
                  </a:lnTo>
                  <a:lnTo>
                    <a:pt x="406019" y="0"/>
                  </a:lnTo>
                  <a:lnTo>
                    <a:pt x="406019" y="288163"/>
                  </a:lnTo>
                  <a:lnTo>
                    <a:pt x="523875" y="288163"/>
                  </a:lnTo>
                  <a:lnTo>
                    <a:pt x="262000" y="523875"/>
                  </a:lnTo>
                  <a:lnTo>
                    <a:pt x="0" y="288163"/>
                  </a:lnTo>
                  <a:close/>
                </a:path>
              </a:pathLst>
            </a:custGeom>
            <a:ln w="19050">
              <a:solidFill>
                <a:srgbClr val="F7D4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91675" y="4200525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406019" y="0"/>
                  </a:moveTo>
                  <a:lnTo>
                    <a:pt x="117855" y="0"/>
                  </a:lnTo>
                  <a:lnTo>
                    <a:pt x="117855" y="288163"/>
                  </a:lnTo>
                  <a:lnTo>
                    <a:pt x="0" y="288163"/>
                  </a:lnTo>
                  <a:lnTo>
                    <a:pt x="262000" y="523875"/>
                  </a:lnTo>
                  <a:lnTo>
                    <a:pt x="523875" y="288163"/>
                  </a:lnTo>
                  <a:lnTo>
                    <a:pt x="406019" y="288163"/>
                  </a:lnTo>
                  <a:lnTo>
                    <a:pt x="406019" y="0"/>
                  </a:lnTo>
                  <a:close/>
                </a:path>
              </a:pathLst>
            </a:custGeom>
            <a:solidFill>
              <a:srgbClr val="E3E8C9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91675" y="4200525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288163"/>
                  </a:moveTo>
                  <a:lnTo>
                    <a:pt x="117855" y="288163"/>
                  </a:lnTo>
                  <a:lnTo>
                    <a:pt x="117855" y="0"/>
                  </a:lnTo>
                  <a:lnTo>
                    <a:pt x="406019" y="0"/>
                  </a:lnTo>
                  <a:lnTo>
                    <a:pt x="406019" y="288163"/>
                  </a:lnTo>
                  <a:lnTo>
                    <a:pt x="523875" y="288163"/>
                  </a:lnTo>
                  <a:lnTo>
                    <a:pt x="262000" y="523875"/>
                  </a:lnTo>
                  <a:lnTo>
                    <a:pt x="0" y="288163"/>
                  </a:lnTo>
                  <a:close/>
                </a:path>
              </a:pathLst>
            </a:custGeom>
            <a:ln w="19050">
              <a:solidFill>
                <a:srgbClr val="E3E8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15575" y="5153025"/>
              <a:ext cx="523875" cy="533400"/>
            </a:xfrm>
            <a:custGeom>
              <a:avLst/>
              <a:gdLst/>
              <a:ahLst/>
              <a:cxnLst/>
              <a:rect l="l" t="t" r="r" b="b"/>
              <a:pathLst>
                <a:path w="523875" h="533400">
                  <a:moveTo>
                    <a:pt x="406019" y="0"/>
                  </a:moveTo>
                  <a:lnTo>
                    <a:pt x="117855" y="0"/>
                  </a:lnTo>
                  <a:lnTo>
                    <a:pt x="117855" y="297688"/>
                  </a:lnTo>
                  <a:lnTo>
                    <a:pt x="0" y="297688"/>
                  </a:lnTo>
                  <a:lnTo>
                    <a:pt x="262000" y="533400"/>
                  </a:lnTo>
                  <a:lnTo>
                    <a:pt x="523875" y="297688"/>
                  </a:lnTo>
                  <a:lnTo>
                    <a:pt x="406019" y="297688"/>
                  </a:lnTo>
                  <a:lnTo>
                    <a:pt x="406019" y="0"/>
                  </a:lnTo>
                  <a:close/>
                </a:path>
              </a:pathLst>
            </a:custGeom>
            <a:solidFill>
              <a:srgbClr val="CCD3C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15575" y="5153025"/>
              <a:ext cx="523875" cy="533400"/>
            </a:xfrm>
            <a:custGeom>
              <a:avLst/>
              <a:gdLst/>
              <a:ahLst/>
              <a:cxnLst/>
              <a:rect l="l" t="t" r="r" b="b"/>
              <a:pathLst>
                <a:path w="523875" h="533400">
                  <a:moveTo>
                    <a:pt x="0" y="297688"/>
                  </a:moveTo>
                  <a:lnTo>
                    <a:pt x="117855" y="297688"/>
                  </a:lnTo>
                  <a:lnTo>
                    <a:pt x="117855" y="0"/>
                  </a:lnTo>
                  <a:lnTo>
                    <a:pt x="406019" y="0"/>
                  </a:lnTo>
                  <a:lnTo>
                    <a:pt x="406019" y="297688"/>
                  </a:lnTo>
                  <a:lnTo>
                    <a:pt x="523875" y="297688"/>
                  </a:lnTo>
                  <a:lnTo>
                    <a:pt x="262000" y="533400"/>
                  </a:lnTo>
                  <a:lnTo>
                    <a:pt x="0" y="297688"/>
                  </a:lnTo>
                  <a:close/>
                </a:path>
              </a:pathLst>
            </a:custGeom>
            <a:ln w="19050">
              <a:solidFill>
                <a:srgbClr val="CCD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444688"/>
            <a:ext cx="6304915" cy="769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50" dirty="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sz="485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50" dirty="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sz="485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50" spc="6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sz="48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6324" y="2286000"/>
            <a:ext cx="3521710" cy="92710"/>
            <a:chOff x="620712" y="2561067"/>
            <a:chExt cx="3521710" cy="92710"/>
          </a:xfrm>
        </p:grpSpPr>
        <p:sp>
          <p:nvSpPr>
            <p:cNvPr id="4" name="object 4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9911" y="2671653"/>
            <a:ext cx="4396660" cy="1631601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40665" indent="-227965">
              <a:lnSpc>
                <a:spcPct val="250000"/>
              </a:lnSpc>
              <a:spcBef>
                <a:spcPts val="8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135" dirty="0">
                <a:latin typeface="Calibri"/>
                <a:cs typeface="Calibri"/>
              </a:rPr>
              <a:t>RGB-</a:t>
            </a:r>
            <a:r>
              <a:rPr sz="2000" b="1" spc="155" dirty="0">
                <a:latin typeface="Calibri"/>
                <a:cs typeface="Calibri"/>
              </a:rPr>
              <a:t>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125" dirty="0">
                <a:latin typeface="Calibri"/>
                <a:cs typeface="Calibri"/>
              </a:rPr>
              <a:t>Camera</a:t>
            </a:r>
            <a:r>
              <a:rPr lang="en-US" sz="2000" b="1" spc="125" dirty="0">
                <a:latin typeface="Calibri"/>
                <a:cs typeface="Calibri"/>
              </a:rPr>
              <a:t> (Kinect camera v1)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25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000" b="1" spc="95" dirty="0">
                <a:latin typeface="Calibri"/>
                <a:cs typeface="Calibri"/>
              </a:rPr>
              <a:t>Raspberry pi 4 Model B</a:t>
            </a:r>
            <a:endParaRPr sz="2000" b="1" dirty="0">
              <a:latin typeface="Calibri"/>
              <a:cs typeface="Calibri"/>
            </a:endParaRPr>
          </a:p>
        </p:txBody>
      </p:sp>
      <p:pic>
        <p:nvPicPr>
          <p:cNvPr id="1026" name="Picture 2" descr="How to connect Kinect to Raspberry Pi 2 or 3 with ROS">
            <a:extLst>
              <a:ext uri="{FF2B5EF4-FFF2-40B4-BE49-F238E27FC236}">
                <a16:creationId xmlns:a16="http://schemas.microsoft.com/office/drawing/2014/main" id="{30B533B5-B794-2301-90DB-A22A81CD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63705"/>
            <a:ext cx="3487938" cy="196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nect for Xbox 360 and Kinect for ...">
            <a:extLst>
              <a:ext uri="{FF2B5EF4-FFF2-40B4-BE49-F238E27FC236}">
                <a16:creationId xmlns:a16="http://schemas.microsoft.com/office/drawing/2014/main" id="{0EE4142E-BE4C-C847-8C1B-FD76980A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51" y="3487454"/>
            <a:ext cx="3321582" cy="11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spberry Pi 4 Model-B with 4 GB RAM ...">
            <a:extLst>
              <a:ext uri="{FF2B5EF4-FFF2-40B4-BE49-F238E27FC236}">
                <a16:creationId xmlns:a16="http://schemas.microsoft.com/office/drawing/2014/main" id="{91D4FCF7-96BB-E179-ED53-A04CBD56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1432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1A1C87-DEEA-2290-9F19-214C20CA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8311"/>
            <a:ext cx="10633710" cy="615553"/>
          </a:xfrm>
        </p:spPr>
        <p:txBody>
          <a:bodyPr/>
          <a:lstStyle/>
          <a:p>
            <a:r>
              <a:rPr lang="en-US" sz="4000" b="1" dirty="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lang="en-US" sz="4000" b="1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lang="en-US" sz="4000" b="1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4000" b="1" spc="65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7540C-5361-9FE3-E866-20C68D737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7425" y="2227421"/>
            <a:ext cx="5708821" cy="359857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softEdge rad="4191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C20C0-2A58-1E71-8EB5-420B8F09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8" y="1981200"/>
            <a:ext cx="6051504" cy="388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6EE4C-46B3-D5C9-498A-DECC00E8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98" y="2379821"/>
            <a:ext cx="4662203" cy="2613660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609600"/>
            <a:ext cx="1063371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30"/>
              </a:spcBef>
            </a:pPr>
            <a:r>
              <a:rPr lang="en-US" b="1" spc="45" dirty="0">
                <a:latin typeface="Calibri"/>
                <a:cs typeface="Calibri"/>
              </a:rPr>
              <a:t>System Architecture &amp; Design Decisions</a:t>
            </a:r>
            <a:endParaRPr b="1" spc="5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18DD3-901B-2F45-11F8-2F795398606A}"/>
              </a:ext>
            </a:extLst>
          </p:cNvPr>
          <p:cNvSpPr txBox="1"/>
          <p:nvPr/>
        </p:nvSpPr>
        <p:spPr>
          <a:xfrm>
            <a:off x="592666" y="1815068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Hardware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E2489-75F4-7BD2-CDDB-89230E3E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3200"/>
            <a:ext cx="10659963" cy="269595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2663-7D96-3481-AC6D-0CE8A5EB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8137617-3EFE-B326-E546-0A80C673F9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696E4CF-1640-AF92-0664-15C5716D6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609600"/>
            <a:ext cx="1063371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30"/>
              </a:spcBef>
            </a:pPr>
            <a:r>
              <a:rPr lang="en-US" b="1" spc="45" dirty="0">
                <a:latin typeface="Calibri"/>
                <a:cs typeface="Calibri"/>
              </a:rPr>
              <a:t>System Architecture &amp; Design Decisions</a:t>
            </a:r>
            <a:endParaRPr b="1" spc="5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9F04A-260C-9F3B-9B31-818EEB80768F}"/>
              </a:ext>
            </a:extLst>
          </p:cNvPr>
          <p:cNvSpPr txBox="1"/>
          <p:nvPr/>
        </p:nvSpPr>
        <p:spPr>
          <a:xfrm>
            <a:off x="457200" y="1844040"/>
            <a:ext cx="3826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</a:p>
          <a:p>
            <a:br>
              <a:rPr lang="en-US" dirty="0"/>
            </a:b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99C31-1DB1-0AB3-C8D4-E8A924A4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8" y="2275225"/>
            <a:ext cx="1084096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38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5705475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533400" y="0"/>
                </a:moveTo>
                <a:lnTo>
                  <a:pt x="0" y="0"/>
                </a:lnTo>
                <a:lnTo>
                  <a:pt x="0" y="152400"/>
                </a:lnTo>
                <a:lnTo>
                  <a:pt x="533400" y="152400"/>
                </a:lnTo>
                <a:lnTo>
                  <a:pt x="533400" y="0"/>
                </a:lnTo>
                <a:close/>
              </a:path>
            </a:pathLst>
          </a:custGeom>
          <a:solidFill>
            <a:srgbClr val="0E9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3846" y="107156"/>
            <a:ext cx="11511026" cy="6643687"/>
            <a:chOff x="323850" y="0"/>
            <a:chExt cx="11511026" cy="6643687"/>
          </a:xfrm>
        </p:grpSpPr>
        <p:sp>
          <p:nvSpPr>
            <p:cNvPr id="4" name="object 4"/>
            <p:cNvSpPr/>
            <p:nvPr/>
          </p:nvSpPr>
          <p:spPr>
            <a:xfrm>
              <a:off x="323850" y="0"/>
              <a:ext cx="533400" cy="5610225"/>
            </a:xfrm>
            <a:custGeom>
              <a:avLst/>
              <a:gdLst/>
              <a:ahLst/>
              <a:cxnLst/>
              <a:rect l="l" t="t" r="r" b="b"/>
              <a:pathLst>
                <a:path w="533400" h="5610225">
                  <a:moveTo>
                    <a:pt x="533400" y="0"/>
                  </a:moveTo>
                  <a:lnTo>
                    <a:pt x="0" y="0"/>
                  </a:lnTo>
                  <a:lnTo>
                    <a:pt x="0" y="5610225"/>
                  </a:lnTo>
                  <a:lnTo>
                    <a:pt x="533400" y="5610225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" y="485711"/>
              <a:ext cx="11406251" cy="6157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0070" y="121444"/>
              <a:ext cx="11106150" cy="5857875"/>
            </a:xfrm>
            <a:custGeom>
              <a:avLst/>
              <a:gdLst/>
              <a:ahLst/>
              <a:cxnLst/>
              <a:rect l="l" t="t" r="r" b="b"/>
              <a:pathLst>
                <a:path w="11106150" h="5857875">
                  <a:moveTo>
                    <a:pt x="11106150" y="0"/>
                  </a:moveTo>
                  <a:lnTo>
                    <a:pt x="0" y="0"/>
                  </a:lnTo>
                  <a:lnTo>
                    <a:pt x="0" y="5857875"/>
                  </a:lnTo>
                  <a:lnTo>
                    <a:pt x="11106150" y="5857875"/>
                  </a:lnTo>
                  <a:lnTo>
                    <a:pt x="11106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3846" y="219138"/>
            <a:ext cx="1063371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130"/>
              </a:spcBef>
            </a:pPr>
            <a:r>
              <a:rPr lang="en-US" sz="3650" b="1" spc="70" dirty="0">
                <a:solidFill>
                  <a:srgbClr val="000000"/>
                </a:solidFill>
                <a:latin typeface="Calibri"/>
                <a:cs typeface="Calibri"/>
              </a:rPr>
              <a:t>Critical Technical Decisions &amp; Rationale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D97DE5-38B0-DA67-64AA-6F9B467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" y="875544"/>
            <a:ext cx="9325126" cy="48985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A4906-27DC-D5E9-B583-199EF0CA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F059D6F-88EE-B865-D967-2078081E0A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488" y="838200"/>
            <a:ext cx="3617594" cy="4525913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D234A86-2B5D-04ED-D28B-4DB88D00F55B}"/>
              </a:ext>
            </a:extLst>
          </p:cNvPr>
          <p:cNvSpPr txBox="1"/>
          <p:nvPr/>
        </p:nvSpPr>
        <p:spPr>
          <a:xfrm>
            <a:off x="304800" y="2590800"/>
            <a:ext cx="3177540" cy="16395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/>
                </a:solidFill>
              </a:rPr>
              <a:t>Common Challenges &amp; Environmental Issues</a:t>
            </a:r>
          </a:p>
          <a:p>
            <a:br>
              <a:rPr lang="en-US" sz="2400" dirty="0"/>
            </a:br>
            <a:endParaRPr sz="2150" dirty="0">
              <a:latin typeface="Calibri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A46C4F-E321-B653-ADEC-17C34A82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65" y="1018539"/>
            <a:ext cx="7231110" cy="3639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3BB91E-AB48-6956-1EEE-07E475B2CB6C}"/>
              </a:ext>
            </a:extLst>
          </p:cNvPr>
          <p:cNvSpPr txBox="1"/>
          <p:nvPr/>
        </p:nvSpPr>
        <p:spPr>
          <a:xfrm>
            <a:off x="4137661" y="507008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Frequent faced problems and solutions</a:t>
            </a:r>
          </a:p>
        </p:txBody>
      </p:sp>
      <p:pic>
        <p:nvPicPr>
          <p:cNvPr id="3076" name="Picture 4" descr="The Importance of Stable Power Supply ...">
            <a:extLst>
              <a:ext uri="{FF2B5EF4-FFF2-40B4-BE49-F238E27FC236}">
                <a16:creationId xmlns:a16="http://schemas.microsoft.com/office/drawing/2014/main" id="{262B72D3-3CA1-BB45-FB36-1FB6240B6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89" y="4657725"/>
            <a:ext cx="1653213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hon] Beginner must know, virtualEnv ...">
            <a:extLst>
              <a:ext uri="{FF2B5EF4-FFF2-40B4-BE49-F238E27FC236}">
                <a16:creationId xmlns:a16="http://schemas.microsoft.com/office/drawing/2014/main" id="{F09D2DAB-42CD-3791-EEEB-29E0DE31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9349">
            <a:off x="2156437" y="5171878"/>
            <a:ext cx="4315250" cy="1335164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aspberry Pi 4 Model B - 4G RAM ...">
            <a:extLst>
              <a:ext uri="{FF2B5EF4-FFF2-40B4-BE49-F238E27FC236}">
                <a16:creationId xmlns:a16="http://schemas.microsoft.com/office/drawing/2014/main" id="{BEA68121-F083-708F-F245-7450E080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37" y="4707591"/>
            <a:ext cx="1653213" cy="16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aspberry Pi 4 Case (With Cooling Fan ...">
            <a:extLst>
              <a:ext uri="{FF2B5EF4-FFF2-40B4-BE49-F238E27FC236}">
                <a16:creationId xmlns:a16="http://schemas.microsoft.com/office/drawing/2014/main" id="{87932C69-3427-54BB-6BE8-B7047AFE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568" y="452231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77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95BD6-8DCA-7D2D-5B04-6EF0A23A3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825" y="661552"/>
            <a:ext cx="5100213" cy="5534891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732B2-2453-D8B3-242C-2C0F18730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61554"/>
            <a:ext cx="5100213" cy="5534891"/>
          </a:xfrm>
          <a:prstGeom prst="rect">
            <a:avLst/>
          </a:prstGeom>
          <a:effectLst>
            <a:softEdge rad="7366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40DAD-D8C1-2C93-8357-29D5B38EC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2" y="661550"/>
            <a:ext cx="6931523" cy="51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-609600"/>
            <a:ext cx="8991600" cy="2751455"/>
            <a:chOff x="0" y="0"/>
            <a:chExt cx="8524875" cy="2751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77651" cy="2751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524875" cy="2286000"/>
            </a:xfrm>
            <a:custGeom>
              <a:avLst/>
              <a:gdLst/>
              <a:ahLst/>
              <a:cxnLst/>
              <a:rect l="l" t="t" r="r" b="b"/>
              <a:pathLst>
                <a:path w="8524875" h="2286000">
                  <a:moveTo>
                    <a:pt x="852487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8524875" y="2286000"/>
                  </a:lnTo>
                  <a:lnTo>
                    <a:pt x="852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141" y="990600"/>
            <a:ext cx="5031519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00" b="1" spc="100" dirty="0">
                <a:solidFill>
                  <a:srgbClr val="000000"/>
                </a:solidFill>
                <a:latin typeface="Calibri"/>
                <a:cs typeface="Calibri"/>
              </a:rPr>
              <a:t>Future Improvements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A0C644-E6F8-A94A-AC78-C72A41F1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8" y="2065375"/>
            <a:ext cx="6729951" cy="3954426"/>
          </a:xfrm>
          <a:prstGeom prst="rect">
            <a:avLst/>
          </a:prstGeom>
        </p:spPr>
      </p:pic>
      <p:pic>
        <p:nvPicPr>
          <p:cNvPr id="4098" name="Picture 2" descr="Raspberry Pi 5 Single Board Computer (8GB) Quicker Deal: Buy Online at Best  Price in Egypt - Souq is now Amazon.eg">
            <a:extLst>
              <a:ext uri="{FF2B5EF4-FFF2-40B4-BE49-F238E27FC236}">
                <a16:creationId xmlns:a16="http://schemas.microsoft.com/office/drawing/2014/main" id="{B60E81A0-F5F9-F43E-72B8-0A590A25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99" y="2272136"/>
            <a:ext cx="2174117" cy="1617669"/>
          </a:xfrm>
          <a:prstGeom prst="rect">
            <a:avLst/>
          </a:prstGeom>
          <a:noFill/>
          <a:effectLst>
            <a:softEdge rad="0"/>
          </a:effectLst>
          <a:scene3d>
            <a:camera prst="isometricOffAxis2Left"/>
            <a:lightRig rig="threePt" dir="t"/>
          </a:scene3d>
          <a:sp3d extrusionH="698500"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nerated image">
            <a:extLst>
              <a:ext uri="{FF2B5EF4-FFF2-40B4-BE49-F238E27FC236}">
                <a16:creationId xmlns:a16="http://schemas.microsoft.com/office/drawing/2014/main" id="{BC2839EC-B9B3-9244-91F0-F657A51D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14" y="2438400"/>
            <a:ext cx="2498282" cy="166552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sp3d extrusionH="704850">
            <a:bevelT w="88900"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el® RealSense™ Computer Vision ...">
            <a:extLst>
              <a:ext uri="{FF2B5EF4-FFF2-40B4-BE49-F238E27FC236}">
                <a16:creationId xmlns:a16="http://schemas.microsoft.com/office/drawing/2014/main" id="{365E2A9E-C1B0-0CDD-B92C-7E5542A2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27" y="4876800"/>
            <a:ext cx="2417422" cy="850780"/>
          </a:xfrm>
          <a:prstGeom prst="rect">
            <a:avLst/>
          </a:prstGeom>
          <a:noFill/>
          <a:scene3d>
            <a:camera prst="perspectiveContrastingLeftFacing" fov="2700000">
              <a:rot lat="1080000" lon="1560000" rev="0"/>
            </a:camera>
            <a:lightRig rig="threePt" dir="t">
              <a:rot lat="0" lon="0" rev="0"/>
            </a:lightRig>
          </a:scene3d>
          <a:sp3d extrusionH="698500"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PU Edge SMT Accelerator Module - Coral ...">
            <a:extLst>
              <a:ext uri="{FF2B5EF4-FFF2-40B4-BE49-F238E27FC236}">
                <a16:creationId xmlns:a16="http://schemas.microsoft.com/office/drawing/2014/main" id="{E09B19F1-40B3-C679-7ACF-291530022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523642"/>
            <a:ext cx="2505075" cy="1819275"/>
          </a:xfrm>
          <a:prstGeom prst="rect">
            <a:avLst/>
          </a:prstGeom>
          <a:noFill/>
          <a:scene3d>
            <a:camera prst="perspectiveContrastingLeftFacing">
              <a:rot lat="1080000" lon="1560000" rev="0"/>
            </a:camera>
            <a:lightRig rig="threePt" dir="t">
              <a:rot lat="0" lon="0" rev="0"/>
            </a:lightRig>
          </a:scene3d>
          <a:sp3d extrusionH="698500"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2514600" cy="1447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Tablet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3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3733800" cy="14097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Tablet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862283"/>
            <a:ext cx="4114800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6002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Features of the App</a:t>
            </a:r>
            <a:r>
              <a:rPr lang="en-US" dirty="0"/>
              <a:t>:</a:t>
            </a:r>
            <a:endParaRPr lang="en-US" b="1" dirty="0"/>
          </a:p>
          <a:p>
            <a:endParaRPr lang="en-US" b="1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4800" y="2133408"/>
            <a:ext cx="658230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2 liquid levels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Disinfection and Sterilizing Tanks using dynamic progress bars</a:t>
            </a:r>
          </a:p>
          <a:p>
            <a: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Monitors battery status</a:t>
            </a:r>
            <a:r>
              <a:rPr lang="en-US" dirty="0"/>
              <a:t> of 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93883" y="3790775"/>
            <a:ext cx="40501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Raspberry Pi microcontroller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Hoverboard Motor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Tablet power supply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4948383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Refresh 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manual update of sensor readings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2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25830"/>
            <a:ext cx="320675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10" dirty="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2200911"/>
            <a:ext cx="12192000" cy="4657232"/>
            <a:chOff x="0" y="2657617"/>
            <a:chExt cx="12192000" cy="42005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5"/>
              <a:ext cx="6095998" cy="41909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837" y="2657617"/>
              <a:ext cx="6172035" cy="4200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3733800" cy="607859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Tablet</a:t>
            </a:r>
            <a:r>
              <a:rPr lang="en-US" dirty="0">
                <a:solidFill>
                  <a:schemeClr val="tx1"/>
                </a:solidFill>
              </a:rPr>
              <a:t> Interface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973590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4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24875" cy="2751455"/>
            <a:chOff x="0" y="0"/>
            <a:chExt cx="8524875" cy="2751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77651" cy="2751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524875" cy="2286000"/>
            </a:xfrm>
            <a:custGeom>
              <a:avLst/>
              <a:gdLst/>
              <a:ahLst/>
              <a:cxnLst/>
              <a:rect l="l" t="t" r="r" b="b"/>
              <a:pathLst>
                <a:path w="8524875" h="2286000">
                  <a:moveTo>
                    <a:pt x="852487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8524875" y="2286000"/>
                  </a:lnTo>
                  <a:lnTo>
                    <a:pt x="852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1057" y="779081"/>
            <a:ext cx="328422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>
                <a:solidFill>
                  <a:srgbClr val="000000"/>
                </a:solidFill>
                <a:latin typeface="Calibri"/>
                <a:cs typeface="Calibri"/>
              </a:rPr>
              <a:t>Business</a:t>
            </a:r>
            <a:r>
              <a:rPr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pc="-35" dirty="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4057" y="2991167"/>
            <a:ext cx="2213610" cy="28301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5" dirty="0">
                <a:latin typeface="Trebuchet MS"/>
                <a:cs typeface="Trebuchet MS"/>
              </a:rPr>
              <a:t>Value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Proposition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30" dirty="0">
                <a:latin typeface="Trebuchet MS"/>
                <a:cs typeface="Trebuchet MS"/>
              </a:rPr>
              <a:t>Target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Market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Market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Need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Revenue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Streams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" dirty="0">
                <a:latin typeface="Trebuchet MS"/>
                <a:cs typeface="Trebuchet MS"/>
              </a:rPr>
              <a:t>Channels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Key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Partners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Key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Resources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86325" cy="6858000"/>
          </a:xfrm>
          <a:custGeom>
            <a:avLst/>
            <a:gdLst/>
            <a:ahLst/>
            <a:cxnLst/>
            <a:rect l="l" t="t" r="r" b="b"/>
            <a:pathLst>
              <a:path w="4886325" h="6858000">
                <a:moveTo>
                  <a:pt x="4886325" y="0"/>
                </a:moveTo>
                <a:lnTo>
                  <a:pt x="0" y="0"/>
                </a:lnTo>
                <a:lnTo>
                  <a:pt x="0" y="6858000"/>
                </a:lnTo>
                <a:lnTo>
                  <a:pt x="4886325" y="6858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575" y="2731769"/>
            <a:ext cx="2830195" cy="10731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715"/>
              </a:spcBef>
            </a:pPr>
            <a:r>
              <a:rPr sz="3650" spc="-10" dirty="0">
                <a:solidFill>
                  <a:srgbClr val="FFFFFF"/>
                </a:solidFill>
                <a:latin typeface="Trebuchet MS"/>
                <a:cs typeface="Trebuchet MS"/>
              </a:rPr>
              <a:t>VALUE PROPOSITION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200025"/>
            <a:ext cx="5086350" cy="6315075"/>
            <a:chOff x="0" y="200025"/>
            <a:chExt cx="5086350" cy="6315075"/>
          </a:xfrm>
        </p:grpSpPr>
        <p:sp>
          <p:nvSpPr>
            <p:cNvPr id="5" name="object 5"/>
            <p:cNvSpPr/>
            <p:nvPr/>
          </p:nvSpPr>
          <p:spPr>
            <a:xfrm>
              <a:off x="0" y="200024"/>
              <a:ext cx="1914525" cy="4919980"/>
            </a:xfrm>
            <a:custGeom>
              <a:avLst/>
              <a:gdLst/>
              <a:ahLst/>
              <a:cxnLst/>
              <a:rect l="l" t="t" r="r" b="b"/>
              <a:pathLst>
                <a:path w="1914525" h="4919980">
                  <a:moveTo>
                    <a:pt x="776287" y="4738751"/>
                  </a:moveTo>
                  <a:lnTo>
                    <a:pt x="769810" y="4690605"/>
                  </a:lnTo>
                  <a:lnTo>
                    <a:pt x="751573" y="4647362"/>
                  </a:lnTo>
                  <a:lnTo>
                    <a:pt x="723277" y="4610735"/>
                  </a:lnTo>
                  <a:lnTo>
                    <a:pt x="686650" y="4582465"/>
                  </a:lnTo>
                  <a:lnTo>
                    <a:pt x="643420" y="4564240"/>
                  </a:lnTo>
                  <a:lnTo>
                    <a:pt x="595312" y="4557776"/>
                  </a:lnTo>
                  <a:lnTo>
                    <a:pt x="547192" y="4564240"/>
                  </a:lnTo>
                  <a:lnTo>
                    <a:pt x="503961" y="4582465"/>
                  </a:lnTo>
                  <a:lnTo>
                    <a:pt x="467334" y="4610735"/>
                  </a:lnTo>
                  <a:lnTo>
                    <a:pt x="439039" y="4647362"/>
                  </a:lnTo>
                  <a:lnTo>
                    <a:pt x="420801" y="4690605"/>
                  </a:lnTo>
                  <a:lnTo>
                    <a:pt x="414337" y="4738751"/>
                  </a:lnTo>
                  <a:lnTo>
                    <a:pt x="420801" y="4786871"/>
                  </a:lnTo>
                  <a:lnTo>
                    <a:pt x="439039" y="4830102"/>
                  </a:lnTo>
                  <a:lnTo>
                    <a:pt x="467334" y="4866729"/>
                  </a:lnTo>
                  <a:lnTo>
                    <a:pt x="503961" y="4895024"/>
                  </a:lnTo>
                  <a:lnTo>
                    <a:pt x="547192" y="4913261"/>
                  </a:lnTo>
                  <a:lnTo>
                    <a:pt x="595312" y="4919726"/>
                  </a:lnTo>
                  <a:lnTo>
                    <a:pt x="643420" y="4913261"/>
                  </a:lnTo>
                  <a:lnTo>
                    <a:pt x="686650" y="4895024"/>
                  </a:lnTo>
                  <a:lnTo>
                    <a:pt x="723277" y="4866729"/>
                  </a:lnTo>
                  <a:lnTo>
                    <a:pt x="751573" y="4830102"/>
                  </a:lnTo>
                  <a:lnTo>
                    <a:pt x="769810" y="4786871"/>
                  </a:lnTo>
                  <a:lnTo>
                    <a:pt x="776287" y="4738751"/>
                  </a:lnTo>
                  <a:close/>
                </a:path>
                <a:path w="1914525" h="4919980">
                  <a:moveTo>
                    <a:pt x="1914525" y="687451"/>
                  </a:moveTo>
                  <a:lnTo>
                    <a:pt x="1668526" y="438150"/>
                  </a:lnTo>
                  <a:lnTo>
                    <a:pt x="1432179" y="677672"/>
                  </a:lnTo>
                  <a:lnTo>
                    <a:pt x="1195971" y="438150"/>
                  </a:lnTo>
                  <a:lnTo>
                    <a:pt x="957262" y="677672"/>
                  </a:lnTo>
                  <a:lnTo>
                    <a:pt x="720991" y="438150"/>
                  </a:lnTo>
                  <a:lnTo>
                    <a:pt x="484720" y="677672"/>
                  </a:lnTo>
                  <a:lnTo>
                    <a:pt x="246011" y="438150"/>
                  </a:lnTo>
                  <a:lnTo>
                    <a:pt x="0" y="687451"/>
                  </a:lnTo>
                  <a:lnTo>
                    <a:pt x="19481" y="704596"/>
                  </a:lnTo>
                  <a:lnTo>
                    <a:pt x="246011" y="477266"/>
                  </a:lnTo>
                  <a:lnTo>
                    <a:pt x="484720" y="714375"/>
                  </a:lnTo>
                  <a:lnTo>
                    <a:pt x="720991" y="477266"/>
                  </a:lnTo>
                  <a:lnTo>
                    <a:pt x="957262" y="714375"/>
                  </a:lnTo>
                  <a:lnTo>
                    <a:pt x="1195971" y="477266"/>
                  </a:lnTo>
                  <a:lnTo>
                    <a:pt x="1432179" y="714375"/>
                  </a:lnTo>
                  <a:lnTo>
                    <a:pt x="1668526" y="477266"/>
                  </a:lnTo>
                  <a:lnTo>
                    <a:pt x="1897507" y="704596"/>
                  </a:lnTo>
                  <a:lnTo>
                    <a:pt x="1914525" y="687451"/>
                  </a:lnTo>
                  <a:close/>
                </a:path>
                <a:path w="1914525" h="4919980">
                  <a:moveTo>
                    <a:pt x="1914525" y="246888"/>
                  </a:moveTo>
                  <a:lnTo>
                    <a:pt x="1668526" y="0"/>
                  </a:lnTo>
                  <a:lnTo>
                    <a:pt x="1432179" y="237109"/>
                  </a:lnTo>
                  <a:lnTo>
                    <a:pt x="1195971" y="0"/>
                  </a:lnTo>
                  <a:lnTo>
                    <a:pt x="957262" y="237109"/>
                  </a:lnTo>
                  <a:lnTo>
                    <a:pt x="720991" y="0"/>
                  </a:lnTo>
                  <a:lnTo>
                    <a:pt x="484720" y="237109"/>
                  </a:lnTo>
                  <a:lnTo>
                    <a:pt x="246011" y="0"/>
                  </a:lnTo>
                  <a:lnTo>
                    <a:pt x="0" y="246888"/>
                  </a:lnTo>
                  <a:lnTo>
                    <a:pt x="19481" y="266446"/>
                  </a:lnTo>
                  <a:lnTo>
                    <a:pt x="246011" y="39128"/>
                  </a:lnTo>
                  <a:lnTo>
                    <a:pt x="484720" y="276225"/>
                  </a:lnTo>
                  <a:lnTo>
                    <a:pt x="720991" y="39128"/>
                  </a:lnTo>
                  <a:lnTo>
                    <a:pt x="957262" y="276225"/>
                  </a:lnTo>
                  <a:lnTo>
                    <a:pt x="1195971" y="39128"/>
                  </a:lnTo>
                  <a:lnTo>
                    <a:pt x="1432179" y="276225"/>
                  </a:lnTo>
                  <a:lnTo>
                    <a:pt x="1668526" y="39128"/>
                  </a:lnTo>
                  <a:lnTo>
                    <a:pt x="1897507" y="266446"/>
                  </a:lnTo>
                  <a:lnTo>
                    <a:pt x="1914525" y="246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4337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337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4337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2425" y="5591175"/>
              <a:ext cx="209550" cy="2095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05275" y="5543550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317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58"/>
                  </a:lnTo>
                  <a:lnTo>
                    <a:pt x="203" y="511810"/>
                  </a:lnTo>
                  <a:lnTo>
                    <a:pt x="762" y="519049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3999"/>
                  </a:lnTo>
                  <a:lnTo>
                    <a:pt x="20675" y="61027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374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83945"/>
                  </a:lnTo>
                  <a:lnTo>
                    <a:pt x="50800" y="691095"/>
                  </a:lnTo>
                  <a:lnTo>
                    <a:pt x="54229" y="698055"/>
                  </a:lnTo>
                  <a:lnTo>
                    <a:pt x="57912" y="704850"/>
                  </a:lnTo>
                  <a:lnTo>
                    <a:pt x="714375" y="48374"/>
                  </a:lnTo>
                  <a:close/>
                </a:path>
                <a:path w="981075" h="971550">
                  <a:moveTo>
                    <a:pt x="781050" y="89623"/>
                  </a:moveTo>
                  <a:lnTo>
                    <a:pt x="775081" y="85026"/>
                  </a:lnTo>
                  <a:lnTo>
                    <a:pt x="762762" y="76200"/>
                  </a:lnTo>
                  <a:lnTo>
                    <a:pt x="85725" y="763397"/>
                  </a:lnTo>
                  <a:lnTo>
                    <a:pt x="90043" y="768692"/>
                  </a:lnTo>
                  <a:lnTo>
                    <a:pt x="98933" y="781050"/>
                  </a:lnTo>
                  <a:lnTo>
                    <a:pt x="781050" y="89623"/>
                  </a:lnTo>
                  <a:close/>
                </a:path>
                <a:path w="981075" h="971550">
                  <a:moveTo>
                    <a:pt x="847725" y="149034"/>
                  </a:moveTo>
                  <a:lnTo>
                    <a:pt x="839851" y="141198"/>
                  </a:lnTo>
                  <a:lnTo>
                    <a:pt x="837311" y="138226"/>
                  </a:lnTo>
                  <a:lnTo>
                    <a:pt x="831850" y="133350"/>
                  </a:lnTo>
                  <a:lnTo>
                    <a:pt x="142875" y="822337"/>
                  </a:lnTo>
                  <a:lnTo>
                    <a:pt x="145288" y="824953"/>
                  </a:lnTo>
                  <a:lnTo>
                    <a:pt x="158623" y="838200"/>
                  </a:lnTo>
                  <a:lnTo>
                    <a:pt x="847725" y="149034"/>
                  </a:lnTo>
                  <a:close/>
                </a:path>
                <a:path w="981075" h="971550">
                  <a:moveTo>
                    <a:pt x="895350" y="207911"/>
                  </a:moveTo>
                  <a:lnTo>
                    <a:pt x="891032" y="202514"/>
                  </a:lnTo>
                  <a:lnTo>
                    <a:pt x="886587" y="196418"/>
                  </a:lnTo>
                  <a:lnTo>
                    <a:pt x="881888" y="190500"/>
                  </a:lnTo>
                  <a:lnTo>
                    <a:pt x="200025" y="872413"/>
                  </a:lnTo>
                  <a:lnTo>
                    <a:pt x="205105" y="877112"/>
                  </a:lnTo>
                  <a:lnTo>
                    <a:pt x="217424" y="885825"/>
                  </a:lnTo>
                  <a:lnTo>
                    <a:pt x="895350" y="207911"/>
                  </a:lnTo>
                  <a:close/>
                </a:path>
                <a:path w="981075" h="971550">
                  <a:moveTo>
                    <a:pt x="933450" y="278409"/>
                  </a:moveTo>
                  <a:lnTo>
                    <a:pt x="926846" y="264312"/>
                  </a:lnTo>
                  <a:lnTo>
                    <a:pt x="923163" y="257175"/>
                  </a:lnTo>
                  <a:lnTo>
                    <a:pt x="266700" y="913650"/>
                  </a:lnTo>
                  <a:lnTo>
                    <a:pt x="273812" y="917308"/>
                  </a:lnTo>
                  <a:lnTo>
                    <a:pt x="287909" y="923925"/>
                  </a:lnTo>
                  <a:lnTo>
                    <a:pt x="933450" y="278409"/>
                  </a:lnTo>
                  <a:close/>
                </a:path>
                <a:path w="981075" h="971550">
                  <a:moveTo>
                    <a:pt x="962025" y="367169"/>
                  </a:moveTo>
                  <a:lnTo>
                    <a:pt x="957707" y="350824"/>
                  </a:lnTo>
                  <a:lnTo>
                    <a:pt x="955040" y="342900"/>
                  </a:lnTo>
                  <a:lnTo>
                    <a:pt x="342900" y="945616"/>
                  </a:lnTo>
                  <a:lnTo>
                    <a:pt x="348945" y="947496"/>
                  </a:lnTo>
                  <a:lnTo>
                    <a:pt x="367538" y="952500"/>
                  </a:lnTo>
                  <a:lnTo>
                    <a:pt x="962025" y="367169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71334" y="968743"/>
                  </a:lnTo>
                  <a:lnTo>
                    <a:pt x="590042" y="964996"/>
                  </a:lnTo>
                  <a:lnTo>
                    <a:pt x="965327" y="581215"/>
                  </a:lnTo>
                  <a:lnTo>
                    <a:pt x="968806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57987"/>
                  </a:moveTo>
                  <a:lnTo>
                    <a:pt x="980643" y="450710"/>
                  </a:lnTo>
                  <a:lnTo>
                    <a:pt x="978789" y="428625"/>
                  </a:lnTo>
                  <a:lnTo>
                    <a:pt x="438150" y="969264"/>
                  </a:lnTo>
                  <a:lnTo>
                    <a:pt x="460197" y="971346"/>
                  </a:lnTo>
                  <a:lnTo>
                    <a:pt x="467487" y="971550"/>
                  </a:lnTo>
                  <a:lnTo>
                    <a:pt x="981075" y="457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0" y="6257925"/>
              <a:ext cx="209550" cy="20002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486400" y="476250"/>
            <a:ext cx="6296025" cy="1685925"/>
            <a:chOff x="5486400" y="476250"/>
            <a:chExt cx="6296025" cy="1685925"/>
          </a:xfrm>
        </p:grpSpPr>
        <p:sp>
          <p:nvSpPr>
            <p:cNvPr id="13" name="object 13"/>
            <p:cNvSpPr/>
            <p:nvPr/>
          </p:nvSpPr>
          <p:spPr>
            <a:xfrm>
              <a:off x="5486400" y="476250"/>
              <a:ext cx="6296025" cy="1685925"/>
            </a:xfrm>
            <a:custGeom>
              <a:avLst/>
              <a:gdLst/>
              <a:ahLst/>
              <a:cxnLst/>
              <a:rect l="l" t="t" r="r" b="b"/>
              <a:pathLst>
                <a:path w="6296025" h="1685925">
                  <a:moveTo>
                    <a:pt x="6127496" y="0"/>
                  </a:moveTo>
                  <a:lnTo>
                    <a:pt x="168528" y="0"/>
                  </a:lnTo>
                  <a:lnTo>
                    <a:pt x="123722" y="6018"/>
                  </a:lnTo>
                  <a:lnTo>
                    <a:pt x="83462" y="23005"/>
                  </a:lnTo>
                  <a:lnTo>
                    <a:pt x="49355" y="49355"/>
                  </a:lnTo>
                  <a:lnTo>
                    <a:pt x="23005" y="83462"/>
                  </a:lnTo>
                  <a:lnTo>
                    <a:pt x="6018" y="123722"/>
                  </a:lnTo>
                  <a:lnTo>
                    <a:pt x="0" y="168528"/>
                  </a:lnTo>
                  <a:lnTo>
                    <a:pt x="0" y="1517396"/>
                  </a:lnTo>
                  <a:lnTo>
                    <a:pt x="6018" y="1562202"/>
                  </a:lnTo>
                  <a:lnTo>
                    <a:pt x="23005" y="1602462"/>
                  </a:lnTo>
                  <a:lnTo>
                    <a:pt x="49355" y="1636569"/>
                  </a:lnTo>
                  <a:lnTo>
                    <a:pt x="83462" y="1662919"/>
                  </a:lnTo>
                  <a:lnTo>
                    <a:pt x="123722" y="1679906"/>
                  </a:lnTo>
                  <a:lnTo>
                    <a:pt x="168528" y="1685925"/>
                  </a:lnTo>
                  <a:lnTo>
                    <a:pt x="6127496" y="1685925"/>
                  </a:lnTo>
                  <a:lnTo>
                    <a:pt x="6172302" y="1679906"/>
                  </a:lnTo>
                  <a:lnTo>
                    <a:pt x="6212562" y="1662919"/>
                  </a:lnTo>
                  <a:lnTo>
                    <a:pt x="6246669" y="1636569"/>
                  </a:lnTo>
                  <a:lnTo>
                    <a:pt x="6273019" y="1602462"/>
                  </a:lnTo>
                  <a:lnTo>
                    <a:pt x="6290006" y="1562202"/>
                  </a:lnTo>
                  <a:lnTo>
                    <a:pt x="6296025" y="1517396"/>
                  </a:lnTo>
                  <a:lnTo>
                    <a:pt x="6296025" y="168528"/>
                  </a:lnTo>
                  <a:lnTo>
                    <a:pt x="6290006" y="123722"/>
                  </a:lnTo>
                  <a:lnTo>
                    <a:pt x="6273019" y="83462"/>
                  </a:lnTo>
                  <a:lnTo>
                    <a:pt x="6246669" y="49355"/>
                  </a:lnTo>
                  <a:lnTo>
                    <a:pt x="6212562" y="23005"/>
                  </a:lnTo>
                  <a:lnTo>
                    <a:pt x="6172302" y="6018"/>
                  </a:lnTo>
                  <a:lnTo>
                    <a:pt x="61274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2451" y="967059"/>
              <a:ext cx="762000" cy="666750"/>
            </a:xfrm>
            <a:custGeom>
              <a:avLst/>
              <a:gdLst/>
              <a:ahLst/>
              <a:cxnLst/>
              <a:rect l="l" t="t" r="r" b="b"/>
              <a:pathLst>
                <a:path w="762000" h="666750">
                  <a:moveTo>
                    <a:pt x="723787" y="133322"/>
                  </a:moveTo>
                  <a:lnTo>
                    <a:pt x="38093" y="133322"/>
                  </a:lnTo>
                  <a:lnTo>
                    <a:pt x="23265" y="136315"/>
                  </a:lnTo>
                  <a:lnTo>
                    <a:pt x="11157" y="144478"/>
                  </a:lnTo>
                  <a:lnTo>
                    <a:pt x="2993" y="156586"/>
                  </a:lnTo>
                  <a:lnTo>
                    <a:pt x="0" y="171414"/>
                  </a:lnTo>
                  <a:lnTo>
                    <a:pt x="0" y="628518"/>
                  </a:lnTo>
                  <a:lnTo>
                    <a:pt x="2993" y="643346"/>
                  </a:lnTo>
                  <a:lnTo>
                    <a:pt x="11157" y="655454"/>
                  </a:lnTo>
                  <a:lnTo>
                    <a:pt x="23266" y="663617"/>
                  </a:lnTo>
                  <a:lnTo>
                    <a:pt x="38094" y="666610"/>
                  </a:lnTo>
                  <a:lnTo>
                    <a:pt x="723788" y="666610"/>
                  </a:lnTo>
                  <a:lnTo>
                    <a:pt x="738616" y="663617"/>
                  </a:lnTo>
                  <a:lnTo>
                    <a:pt x="750725" y="655454"/>
                  </a:lnTo>
                  <a:lnTo>
                    <a:pt x="758888" y="643346"/>
                  </a:lnTo>
                  <a:lnTo>
                    <a:pt x="761881" y="628518"/>
                  </a:lnTo>
                  <a:lnTo>
                    <a:pt x="761881" y="542811"/>
                  </a:lnTo>
                  <a:lnTo>
                    <a:pt x="342848" y="542811"/>
                  </a:lnTo>
                  <a:lnTo>
                    <a:pt x="342848" y="504059"/>
                  </a:lnTo>
                  <a:lnTo>
                    <a:pt x="276183" y="504059"/>
                  </a:lnTo>
                  <a:lnTo>
                    <a:pt x="238089" y="438058"/>
                  </a:lnTo>
                  <a:lnTo>
                    <a:pt x="304754" y="399966"/>
                  </a:lnTo>
                  <a:lnTo>
                    <a:pt x="238089" y="361874"/>
                  </a:lnTo>
                  <a:lnTo>
                    <a:pt x="276183" y="295213"/>
                  </a:lnTo>
                  <a:lnTo>
                    <a:pt x="342848" y="295213"/>
                  </a:lnTo>
                  <a:lnTo>
                    <a:pt x="342848" y="257121"/>
                  </a:lnTo>
                  <a:lnTo>
                    <a:pt x="761881" y="257121"/>
                  </a:lnTo>
                  <a:lnTo>
                    <a:pt x="761881" y="171414"/>
                  </a:lnTo>
                  <a:lnTo>
                    <a:pt x="758888" y="156586"/>
                  </a:lnTo>
                  <a:lnTo>
                    <a:pt x="750724" y="144478"/>
                  </a:lnTo>
                  <a:lnTo>
                    <a:pt x="738616" y="136315"/>
                  </a:lnTo>
                  <a:lnTo>
                    <a:pt x="723787" y="133322"/>
                  </a:lnTo>
                  <a:close/>
                </a:path>
                <a:path w="762000" h="666750">
                  <a:moveTo>
                    <a:pt x="419036" y="466627"/>
                  </a:moveTo>
                  <a:lnTo>
                    <a:pt x="419036" y="542811"/>
                  </a:lnTo>
                  <a:lnTo>
                    <a:pt x="761881" y="542811"/>
                  </a:lnTo>
                  <a:lnTo>
                    <a:pt x="761881" y="504719"/>
                  </a:lnTo>
                  <a:lnTo>
                    <a:pt x="485700" y="504719"/>
                  </a:lnTo>
                  <a:lnTo>
                    <a:pt x="419036" y="466627"/>
                  </a:lnTo>
                  <a:close/>
                </a:path>
                <a:path w="762000" h="666750">
                  <a:moveTo>
                    <a:pt x="761881" y="295886"/>
                  </a:moveTo>
                  <a:lnTo>
                    <a:pt x="485700" y="295886"/>
                  </a:lnTo>
                  <a:lnTo>
                    <a:pt x="523794" y="361874"/>
                  </a:lnTo>
                  <a:lnTo>
                    <a:pt x="457130" y="399966"/>
                  </a:lnTo>
                  <a:lnTo>
                    <a:pt x="523794" y="438058"/>
                  </a:lnTo>
                  <a:lnTo>
                    <a:pt x="485700" y="504719"/>
                  </a:lnTo>
                  <a:lnTo>
                    <a:pt x="761881" y="504719"/>
                  </a:lnTo>
                  <a:lnTo>
                    <a:pt x="761881" y="295886"/>
                  </a:lnTo>
                  <a:close/>
                </a:path>
                <a:path w="762000" h="666750">
                  <a:moveTo>
                    <a:pt x="342848" y="465967"/>
                  </a:moveTo>
                  <a:lnTo>
                    <a:pt x="276183" y="504059"/>
                  </a:lnTo>
                  <a:lnTo>
                    <a:pt x="342848" y="504059"/>
                  </a:lnTo>
                  <a:lnTo>
                    <a:pt x="342848" y="465967"/>
                  </a:lnTo>
                  <a:close/>
                </a:path>
                <a:path w="762000" h="666750">
                  <a:moveTo>
                    <a:pt x="761881" y="257121"/>
                  </a:moveTo>
                  <a:lnTo>
                    <a:pt x="419036" y="257121"/>
                  </a:lnTo>
                  <a:lnTo>
                    <a:pt x="419036" y="333978"/>
                  </a:lnTo>
                  <a:lnTo>
                    <a:pt x="485700" y="295886"/>
                  </a:lnTo>
                  <a:lnTo>
                    <a:pt x="761881" y="295886"/>
                  </a:lnTo>
                  <a:lnTo>
                    <a:pt x="761881" y="257121"/>
                  </a:lnTo>
                  <a:close/>
                </a:path>
                <a:path w="762000" h="666750">
                  <a:moveTo>
                    <a:pt x="342848" y="295213"/>
                  </a:moveTo>
                  <a:lnTo>
                    <a:pt x="276183" y="295213"/>
                  </a:lnTo>
                  <a:lnTo>
                    <a:pt x="342848" y="333305"/>
                  </a:lnTo>
                  <a:lnTo>
                    <a:pt x="342848" y="295213"/>
                  </a:lnTo>
                  <a:close/>
                </a:path>
                <a:path w="762000" h="666750">
                  <a:moveTo>
                    <a:pt x="466653" y="0"/>
                  </a:moveTo>
                  <a:lnTo>
                    <a:pt x="295230" y="0"/>
                  </a:lnTo>
                  <a:lnTo>
                    <a:pt x="269279" y="5239"/>
                  </a:lnTo>
                  <a:lnTo>
                    <a:pt x="248089" y="19526"/>
                  </a:lnTo>
                  <a:lnTo>
                    <a:pt x="233804" y="40716"/>
                  </a:lnTo>
                  <a:lnTo>
                    <a:pt x="228566" y="66661"/>
                  </a:lnTo>
                  <a:lnTo>
                    <a:pt x="228566" y="133322"/>
                  </a:lnTo>
                  <a:lnTo>
                    <a:pt x="285707" y="133322"/>
                  </a:lnTo>
                  <a:lnTo>
                    <a:pt x="285627" y="65480"/>
                  </a:lnTo>
                  <a:lnTo>
                    <a:pt x="285376" y="61734"/>
                  </a:lnTo>
                  <a:lnTo>
                    <a:pt x="289110" y="57468"/>
                  </a:lnTo>
                  <a:lnTo>
                    <a:pt x="294049" y="57138"/>
                  </a:lnTo>
                  <a:lnTo>
                    <a:pt x="466653" y="57138"/>
                  </a:lnTo>
                  <a:lnTo>
                    <a:pt x="471580" y="56807"/>
                  </a:lnTo>
                  <a:lnTo>
                    <a:pt x="531327" y="56807"/>
                  </a:lnTo>
                  <a:lnTo>
                    <a:pt x="528078" y="40716"/>
                  </a:lnTo>
                  <a:lnTo>
                    <a:pt x="513789" y="19526"/>
                  </a:lnTo>
                  <a:lnTo>
                    <a:pt x="492599" y="5239"/>
                  </a:lnTo>
                  <a:lnTo>
                    <a:pt x="466653" y="0"/>
                  </a:lnTo>
                  <a:close/>
                </a:path>
                <a:path w="762000" h="666750">
                  <a:moveTo>
                    <a:pt x="531327" y="56807"/>
                  </a:moveTo>
                  <a:lnTo>
                    <a:pt x="471580" y="56807"/>
                  </a:lnTo>
                  <a:lnTo>
                    <a:pt x="475846" y="60540"/>
                  </a:lnTo>
                  <a:lnTo>
                    <a:pt x="476176" y="65480"/>
                  </a:lnTo>
                  <a:lnTo>
                    <a:pt x="476176" y="133322"/>
                  </a:lnTo>
                  <a:lnTo>
                    <a:pt x="533317" y="133322"/>
                  </a:lnTo>
                  <a:lnTo>
                    <a:pt x="533317" y="66661"/>
                  </a:lnTo>
                  <a:lnTo>
                    <a:pt x="531461" y="57468"/>
                  </a:lnTo>
                  <a:lnTo>
                    <a:pt x="531394" y="57138"/>
                  </a:lnTo>
                  <a:lnTo>
                    <a:pt x="531327" y="56807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594600" y="1002030"/>
            <a:ext cx="3270250" cy="579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30"/>
              </a:spcBef>
            </a:pPr>
            <a:r>
              <a:rPr sz="1850" spc="45" dirty="0">
                <a:solidFill>
                  <a:srgbClr val="000000"/>
                </a:solidFill>
                <a:latin typeface="Calibri"/>
                <a:cs typeface="Calibri"/>
              </a:rPr>
              <a:t>Improved</a:t>
            </a:r>
            <a:r>
              <a:rPr sz="185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50" spc="45" dirty="0">
                <a:solidFill>
                  <a:srgbClr val="000000"/>
                </a:solidFill>
                <a:latin typeface="Calibri"/>
                <a:cs typeface="Calibri"/>
              </a:rPr>
              <a:t>hygiene</a:t>
            </a:r>
            <a:r>
              <a:rPr sz="185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85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000000"/>
                </a:solidFill>
                <a:latin typeface="Calibri"/>
                <a:cs typeface="Calibri"/>
              </a:rPr>
              <a:t>infection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1850" spc="45" dirty="0">
                <a:solidFill>
                  <a:srgbClr val="000000"/>
                </a:solidFill>
                <a:latin typeface="Calibri"/>
                <a:cs typeface="Calibri"/>
              </a:rPr>
              <a:t>control.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86400" y="2581275"/>
            <a:ext cx="6296025" cy="1676400"/>
            <a:chOff x="5486400" y="2581275"/>
            <a:chExt cx="6296025" cy="1676400"/>
          </a:xfrm>
        </p:grpSpPr>
        <p:sp>
          <p:nvSpPr>
            <p:cNvPr id="17" name="object 17"/>
            <p:cNvSpPr/>
            <p:nvPr/>
          </p:nvSpPr>
          <p:spPr>
            <a:xfrm>
              <a:off x="5486400" y="2581275"/>
              <a:ext cx="6296025" cy="1676400"/>
            </a:xfrm>
            <a:custGeom>
              <a:avLst/>
              <a:gdLst/>
              <a:ahLst/>
              <a:cxnLst/>
              <a:rect l="l" t="t" r="r" b="b"/>
              <a:pathLst>
                <a:path w="6296025" h="1676400">
                  <a:moveTo>
                    <a:pt x="6128384" y="0"/>
                  </a:moveTo>
                  <a:lnTo>
                    <a:pt x="167639" y="0"/>
                  </a:lnTo>
                  <a:lnTo>
                    <a:pt x="123075" y="5988"/>
                  </a:lnTo>
                  <a:lnTo>
                    <a:pt x="83029" y="22888"/>
                  </a:lnTo>
                  <a:lnTo>
                    <a:pt x="49101" y="49101"/>
                  </a:lnTo>
                  <a:lnTo>
                    <a:pt x="22888" y="83029"/>
                  </a:lnTo>
                  <a:lnTo>
                    <a:pt x="5988" y="123075"/>
                  </a:lnTo>
                  <a:lnTo>
                    <a:pt x="0" y="167639"/>
                  </a:lnTo>
                  <a:lnTo>
                    <a:pt x="0" y="1508760"/>
                  </a:lnTo>
                  <a:lnTo>
                    <a:pt x="5988" y="1553324"/>
                  </a:lnTo>
                  <a:lnTo>
                    <a:pt x="22888" y="1593370"/>
                  </a:lnTo>
                  <a:lnTo>
                    <a:pt x="49101" y="1627298"/>
                  </a:lnTo>
                  <a:lnTo>
                    <a:pt x="83029" y="1653511"/>
                  </a:lnTo>
                  <a:lnTo>
                    <a:pt x="123075" y="1670411"/>
                  </a:lnTo>
                  <a:lnTo>
                    <a:pt x="167639" y="1676400"/>
                  </a:lnTo>
                  <a:lnTo>
                    <a:pt x="6128384" y="1676400"/>
                  </a:lnTo>
                  <a:lnTo>
                    <a:pt x="6172949" y="1670411"/>
                  </a:lnTo>
                  <a:lnTo>
                    <a:pt x="6212995" y="1653511"/>
                  </a:lnTo>
                  <a:lnTo>
                    <a:pt x="6246923" y="1627298"/>
                  </a:lnTo>
                  <a:lnTo>
                    <a:pt x="6273136" y="1593370"/>
                  </a:lnTo>
                  <a:lnTo>
                    <a:pt x="6290036" y="1553324"/>
                  </a:lnTo>
                  <a:lnTo>
                    <a:pt x="6296025" y="1508760"/>
                  </a:lnTo>
                  <a:lnTo>
                    <a:pt x="6296025" y="167639"/>
                  </a:lnTo>
                  <a:lnTo>
                    <a:pt x="6290036" y="123075"/>
                  </a:lnTo>
                  <a:lnTo>
                    <a:pt x="6273136" y="83029"/>
                  </a:lnTo>
                  <a:lnTo>
                    <a:pt x="6246923" y="49101"/>
                  </a:lnTo>
                  <a:lnTo>
                    <a:pt x="6212995" y="22888"/>
                  </a:lnTo>
                  <a:lnTo>
                    <a:pt x="6172949" y="5988"/>
                  </a:lnTo>
                  <a:lnTo>
                    <a:pt x="6128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72451" y="303399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494866" y="57137"/>
                  </a:moveTo>
                  <a:lnTo>
                    <a:pt x="484286" y="59280"/>
                  </a:lnTo>
                  <a:lnTo>
                    <a:pt x="475224" y="65708"/>
                  </a:lnTo>
                  <a:lnTo>
                    <a:pt x="468795" y="75306"/>
                  </a:lnTo>
                  <a:lnTo>
                    <a:pt x="466652" y="86064"/>
                  </a:lnTo>
                  <a:lnTo>
                    <a:pt x="468795" y="96643"/>
                  </a:lnTo>
                  <a:lnTo>
                    <a:pt x="475224" y="105705"/>
                  </a:lnTo>
                  <a:lnTo>
                    <a:pt x="493318" y="123799"/>
                  </a:lnTo>
                  <a:lnTo>
                    <a:pt x="241898" y="375206"/>
                  </a:lnTo>
                  <a:lnTo>
                    <a:pt x="229101" y="390666"/>
                  </a:lnTo>
                  <a:lnTo>
                    <a:pt x="219518" y="408179"/>
                  </a:lnTo>
                  <a:lnTo>
                    <a:pt x="213507" y="427300"/>
                  </a:lnTo>
                  <a:lnTo>
                    <a:pt x="211423" y="447581"/>
                  </a:lnTo>
                  <a:lnTo>
                    <a:pt x="211766" y="455437"/>
                  </a:lnTo>
                  <a:lnTo>
                    <a:pt x="212733" y="463294"/>
                  </a:lnTo>
                  <a:lnTo>
                    <a:pt x="214236" y="471150"/>
                  </a:lnTo>
                  <a:lnTo>
                    <a:pt x="216185" y="479007"/>
                  </a:lnTo>
                  <a:lnTo>
                    <a:pt x="166663" y="528526"/>
                  </a:lnTo>
                  <a:lnTo>
                    <a:pt x="158464" y="539626"/>
                  </a:lnTo>
                  <a:lnTo>
                    <a:pt x="153925" y="552334"/>
                  </a:lnTo>
                  <a:lnTo>
                    <a:pt x="153137" y="565755"/>
                  </a:lnTo>
                  <a:lnTo>
                    <a:pt x="156187" y="578998"/>
                  </a:lnTo>
                  <a:lnTo>
                    <a:pt x="5714" y="729463"/>
                  </a:lnTo>
                  <a:lnTo>
                    <a:pt x="1428" y="735772"/>
                  </a:lnTo>
                  <a:lnTo>
                    <a:pt x="0" y="742795"/>
                  </a:lnTo>
                  <a:lnTo>
                    <a:pt x="1428" y="749818"/>
                  </a:lnTo>
                  <a:lnTo>
                    <a:pt x="5714" y="756127"/>
                  </a:lnTo>
                  <a:lnTo>
                    <a:pt x="9523" y="759937"/>
                  </a:lnTo>
                  <a:lnTo>
                    <a:pt x="14285" y="761841"/>
                  </a:lnTo>
                  <a:lnTo>
                    <a:pt x="23808" y="761841"/>
                  </a:lnTo>
                  <a:lnTo>
                    <a:pt x="28570" y="759937"/>
                  </a:lnTo>
                  <a:lnTo>
                    <a:pt x="182853" y="605663"/>
                  </a:lnTo>
                  <a:lnTo>
                    <a:pt x="215852" y="605663"/>
                  </a:lnTo>
                  <a:lnTo>
                    <a:pt x="222227" y="603386"/>
                  </a:lnTo>
                  <a:lnTo>
                    <a:pt x="233327" y="595187"/>
                  </a:lnTo>
                  <a:lnTo>
                    <a:pt x="282850" y="545668"/>
                  </a:lnTo>
                  <a:lnTo>
                    <a:pt x="344052" y="545668"/>
                  </a:lnTo>
                  <a:lnTo>
                    <a:pt x="352966" y="543049"/>
                  </a:lnTo>
                  <a:lnTo>
                    <a:pt x="370659" y="533556"/>
                  </a:lnTo>
                  <a:lnTo>
                    <a:pt x="386656" y="519956"/>
                  </a:lnTo>
                  <a:lnTo>
                    <a:pt x="479033" y="427582"/>
                  </a:lnTo>
                  <a:lnTo>
                    <a:pt x="399036" y="427582"/>
                  </a:lnTo>
                  <a:lnTo>
                    <a:pt x="334276" y="362826"/>
                  </a:lnTo>
                  <a:lnTo>
                    <a:pt x="533317" y="163795"/>
                  </a:lnTo>
                  <a:lnTo>
                    <a:pt x="664741" y="163795"/>
                  </a:lnTo>
                  <a:lnTo>
                    <a:pt x="689502" y="139035"/>
                  </a:lnTo>
                  <a:lnTo>
                    <a:pt x="761106" y="139035"/>
                  </a:lnTo>
                  <a:lnTo>
                    <a:pt x="759738" y="132310"/>
                  </a:lnTo>
                  <a:lnTo>
                    <a:pt x="753310" y="122846"/>
                  </a:lnTo>
                  <a:lnTo>
                    <a:pt x="572363" y="122846"/>
                  </a:lnTo>
                  <a:lnTo>
                    <a:pt x="515222" y="65708"/>
                  </a:lnTo>
                  <a:lnTo>
                    <a:pt x="505624" y="59280"/>
                  </a:lnTo>
                  <a:lnTo>
                    <a:pt x="494866" y="57137"/>
                  </a:lnTo>
                  <a:close/>
                </a:path>
                <a:path w="762000" h="762000">
                  <a:moveTo>
                    <a:pt x="215852" y="605663"/>
                  </a:moveTo>
                  <a:lnTo>
                    <a:pt x="182853" y="605663"/>
                  </a:lnTo>
                  <a:lnTo>
                    <a:pt x="196097" y="608713"/>
                  </a:lnTo>
                  <a:lnTo>
                    <a:pt x="209519" y="607924"/>
                  </a:lnTo>
                  <a:lnTo>
                    <a:pt x="215852" y="605663"/>
                  </a:lnTo>
                  <a:close/>
                </a:path>
                <a:path w="762000" h="762000">
                  <a:moveTo>
                    <a:pt x="344052" y="545668"/>
                  </a:moveTo>
                  <a:lnTo>
                    <a:pt x="282850" y="545668"/>
                  </a:lnTo>
                  <a:lnTo>
                    <a:pt x="290706" y="547617"/>
                  </a:lnTo>
                  <a:lnTo>
                    <a:pt x="298563" y="549120"/>
                  </a:lnTo>
                  <a:lnTo>
                    <a:pt x="306420" y="550087"/>
                  </a:lnTo>
                  <a:lnTo>
                    <a:pt x="314277" y="550429"/>
                  </a:lnTo>
                  <a:lnTo>
                    <a:pt x="334023" y="548614"/>
                  </a:lnTo>
                  <a:lnTo>
                    <a:pt x="344052" y="545668"/>
                  </a:lnTo>
                  <a:close/>
                </a:path>
                <a:path w="762000" h="762000">
                  <a:moveTo>
                    <a:pt x="422845" y="339018"/>
                  </a:moveTo>
                  <a:lnTo>
                    <a:pt x="396179" y="365683"/>
                  </a:lnTo>
                  <a:lnTo>
                    <a:pt x="428559" y="398061"/>
                  </a:lnTo>
                  <a:lnTo>
                    <a:pt x="399036" y="427582"/>
                  </a:lnTo>
                  <a:lnTo>
                    <a:pt x="479033" y="427582"/>
                  </a:lnTo>
                  <a:lnTo>
                    <a:pt x="535222" y="371397"/>
                  </a:lnTo>
                  <a:lnTo>
                    <a:pt x="455225" y="371397"/>
                  </a:lnTo>
                  <a:lnTo>
                    <a:pt x="422845" y="339018"/>
                  </a:lnTo>
                  <a:close/>
                </a:path>
                <a:path w="762000" h="762000">
                  <a:moveTo>
                    <a:pt x="479986" y="281880"/>
                  </a:moveTo>
                  <a:lnTo>
                    <a:pt x="453320" y="308545"/>
                  </a:lnTo>
                  <a:lnTo>
                    <a:pt x="485700" y="340923"/>
                  </a:lnTo>
                  <a:lnTo>
                    <a:pt x="455225" y="371397"/>
                  </a:lnTo>
                  <a:lnTo>
                    <a:pt x="535222" y="371397"/>
                  </a:lnTo>
                  <a:lnTo>
                    <a:pt x="592363" y="314259"/>
                  </a:lnTo>
                  <a:lnTo>
                    <a:pt x="512365" y="314259"/>
                  </a:lnTo>
                  <a:lnTo>
                    <a:pt x="479986" y="281880"/>
                  </a:lnTo>
                  <a:close/>
                </a:path>
                <a:path w="762000" h="762000">
                  <a:moveTo>
                    <a:pt x="537126" y="224742"/>
                  </a:moveTo>
                  <a:lnTo>
                    <a:pt x="510461" y="251407"/>
                  </a:lnTo>
                  <a:lnTo>
                    <a:pt x="542841" y="283785"/>
                  </a:lnTo>
                  <a:lnTo>
                    <a:pt x="512365" y="314259"/>
                  </a:lnTo>
                  <a:lnTo>
                    <a:pt x="592363" y="314259"/>
                  </a:lnTo>
                  <a:lnTo>
                    <a:pt x="638075" y="268548"/>
                  </a:lnTo>
                  <a:lnTo>
                    <a:pt x="704289" y="268548"/>
                  </a:lnTo>
                  <a:lnTo>
                    <a:pt x="704740" y="266287"/>
                  </a:lnTo>
                  <a:lnTo>
                    <a:pt x="702883" y="257121"/>
                  </a:lnTo>
                  <a:lnTo>
                    <a:pt x="569506" y="257121"/>
                  </a:lnTo>
                  <a:lnTo>
                    <a:pt x="537126" y="224742"/>
                  </a:lnTo>
                  <a:close/>
                </a:path>
                <a:path w="762000" h="762000">
                  <a:moveTo>
                    <a:pt x="704289" y="268548"/>
                  </a:moveTo>
                  <a:lnTo>
                    <a:pt x="638075" y="268548"/>
                  </a:lnTo>
                  <a:lnTo>
                    <a:pt x="661884" y="292356"/>
                  </a:lnTo>
                  <a:lnTo>
                    <a:pt x="669503" y="295213"/>
                  </a:lnTo>
                  <a:lnTo>
                    <a:pt x="682836" y="295213"/>
                  </a:lnTo>
                  <a:lnTo>
                    <a:pt x="690455" y="292356"/>
                  </a:lnTo>
                  <a:lnTo>
                    <a:pt x="696169" y="286642"/>
                  </a:lnTo>
                  <a:lnTo>
                    <a:pt x="702597" y="277045"/>
                  </a:lnTo>
                  <a:lnTo>
                    <a:pt x="704289" y="268548"/>
                  </a:lnTo>
                  <a:close/>
                </a:path>
                <a:path w="762000" h="762000">
                  <a:moveTo>
                    <a:pt x="664741" y="163795"/>
                  </a:moveTo>
                  <a:lnTo>
                    <a:pt x="533317" y="163795"/>
                  </a:lnTo>
                  <a:lnTo>
                    <a:pt x="598077" y="228552"/>
                  </a:lnTo>
                  <a:lnTo>
                    <a:pt x="569506" y="257121"/>
                  </a:lnTo>
                  <a:lnTo>
                    <a:pt x="702883" y="257121"/>
                  </a:lnTo>
                  <a:lnTo>
                    <a:pt x="702597" y="255707"/>
                  </a:lnTo>
                  <a:lnTo>
                    <a:pt x="696169" y="246645"/>
                  </a:lnTo>
                  <a:lnTo>
                    <a:pt x="639028" y="189507"/>
                  </a:lnTo>
                  <a:lnTo>
                    <a:pt x="664741" y="163795"/>
                  </a:lnTo>
                  <a:close/>
                </a:path>
                <a:path w="762000" h="762000">
                  <a:moveTo>
                    <a:pt x="761106" y="139035"/>
                  </a:moveTo>
                  <a:lnTo>
                    <a:pt x="689502" y="139035"/>
                  </a:lnTo>
                  <a:lnTo>
                    <a:pt x="719025" y="168557"/>
                  </a:lnTo>
                  <a:lnTo>
                    <a:pt x="726644" y="171414"/>
                  </a:lnTo>
                  <a:lnTo>
                    <a:pt x="739977" y="171414"/>
                  </a:lnTo>
                  <a:lnTo>
                    <a:pt x="747595" y="168557"/>
                  </a:lnTo>
                  <a:lnTo>
                    <a:pt x="753310" y="162843"/>
                  </a:lnTo>
                  <a:lnTo>
                    <a:pt x="759738" y="153379"/>
                  </a:lnTo>
                  <a:lnTo>
                    <a:pt x="761881" y="142845"/>
                  </a:lnTo>
                  <a:lnTo>
                    <a:pt x="761106" y="139035"/>
                  </a:lnTo>
                  <a:close/>
                </a:path>
                <a:path w="762000" h="762000">
                  <a:moveTo>
                    <a:pt x="618671" y="0"/>
                  </a:moveTo>
                  <a:lnTo>
                    <a:pt x="608091" y="2142"/>
                  </a:lnTo>
                  <a:lnTo>
                    <a:pt x="599029" y="8570"/>
                  </a:lnTo>
                  <a:lnTo>
                    <a:pt x="592601" y="18168"/>
                  </a:lnTo>
                  <a:lnTo>
                    <a:pt x="590458" y="28926"/>
                  </a:lnTo>
                  <a:lnTo>
                    <a:pt x="592601" y="39505"/>
                  </a:lnTo>
                  <a:lnTo>
                    <a:pt x="599029" y="48567"/>
                  </a:lnTo>
                  <a:lnTo>
                    <a:pt x="622838" y="72374"/>
                  </a:lnTo>
                  <a:lnTo>
                    <a:pt x="572363" y="122846"/>
                  </a:lnTo>
                  <a:lnTo>
                    <a:pt x="753310" y="122846"/>
                  </a:lnTo>
                  <a:lnTo>
                    <a:pt x="639028" y="8570"/>
                  </a:lnTo>
                  <a:lnTo>
                    <a:pt x="629430" y="2142"/>
                  </a:lnTo>
                  <a:lnTo>
                    <a:pt x="618671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94600" y="2839148"/>
            <a:ext cx="3874135" cy="110299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ct val="93600"/>
              </a:lnSpc>
              <a:spcBef>
                <a:spcPts val="270"/>
              </a:spcBef>
            </a:pPr>
            <a:r>
              <a:rPr sz="1850" spc="75" dirty="0">
                <a:latin typeface="Calibri"/>
                <a:cs typeface="Calibri"/>
              </a:rPr>
              <a:t>Autonomous</a:t>
            </a:r>
            <a:r>
              <a:rPr sz="1850" spc="-5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disinfection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targeting </a:t>
            </a:r>
            <a:r>
              <a:rPr sz="1850" spc="55" dirty="0">
                <a:latin typeface="Calibri"/>
                <a:cs typeface="Calibri"/>
              </a:rPr>
              <a:t>high-</a:t>
            </a:r>
            <a:r>
              <a:rPr sz="1850" spc="10" dirty="0">
                <a:latin typeface="Calibri"/>
                <a:cs typeface="Calibri"/>
              </a:rPr>
              <a:t>priority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spc="75" dirty="0">
                <a:latin typeface="Calibri"/>
                <a:cs typeface="Calibri"/>
              </a:rPr>
              <a:t>areas.</a:t>
            </a:r>
            <a:r>
              <a:rPr sz="1850" spc="14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Minimized</a:t>
            </a:r>
            <a:r>
              <a:rPr sz="1850" spc="6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human </a:t>
            </a:r>
            <a:r>
              <a:rPr sz="1850" spc="10" dirty="0">
                <a:latin typeface="Calibri"/>
                <a:cs typeface="Calibri"/>
              </a:rPr>
              <a:t>intervention,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reducing</a:t>
            </a:r>
            <a:r>
              <a:rPr sz="1850" spc="85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exposure</a:t>
            </a:r>
            <a:r>
              <a:rPr sz="1850" spc="7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risk. </a:t>
            </a:r>
            <a:r>
              <a:rPr sz="1850" spc="45" dirty="0">
                <a:latin typeface="Calibri"/>
                <a:cs typeface="Calibri"/>
              </a:rPr>
              <a:t>Multipurpose</a:t>
            </a:r>
            <a:r>
              <a:rPr sz="1850" spc="35" dirty="0">
                <a:latin typeface="Calibri"/>
                <a:cs typeface="Calibri"/>
              </a:rPr>
              <a:t> </a:t>
            </a:r>
            <a:r>
              <a:rPr sz="1850" spc="70" dirty="0">
                <a:latin typeface="Calibri"/>
                <a:cs typeface="Calibri"/>
              </a:rPr>
              <a:t>Disinfection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50" dirty="0">
                <a:latin typeface="Calibri"/>
                <a:cs typeface="Calibri"/>
              </a:rPr>
              <a:t>Robot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86400" y="4676775"/>
            <a:ext cx="6296025" cy="1676400"/>
            <a:chOff x="5486400" y="4676775"/>
            <a:chExt cx="6296025" cy="1676400"/>
          </a:xfrm>
        </p:grpSpPr>
        <p:sp>
          <p:nvSpPr>
            <p:cNvPr id="21" name="object 21"/>
            <p:cNvSpPr/>
            <p:nvPr/>
          </p:nvSpPr>
          <p:spPr>
            <a:xfrm>
              <a:off x="5486400" y="4676775"/>
              <a:ext cx="6296025" cy="1676400"/>
            </a:xfrm>
            <a:custGeom>
              <a:avLst/>
              <a:gdLst/>
              <a:ahLst/>
              <a:cxnLst/>
              <a:rect l="l" t="t" r="r" b="b"/>
              <a:pathLst>
                <a:path w="6296025" h="1676400">
                  <a:moveTo>
                    <a:pt x="6128384" y="0"/>
                  </a:moveTo>
                  <a:lnTo>
                    <a:pt x="167639" y="0"/>
                  </a:lnTo>
                  <a:lnTo>
                    <a:pt x="123075" y="5988"/>
                  </a:lnTo>
                  <a:lnTo>
                    <a:pt x="83029" y="22888"/>
                  </a:lnTo>
                  <a:lnTo>
                    <a:pt x="49101" y="49101"/>
                  </a:lnTo>
                  <a:lnTo>
                    <a:pt x="22888" y="83029"/>
                  </a:lnTo>
                  <a:lnTo>
                    <a:pt x="5988" y="123075"/>
                  </a:lnTo>
                  <a:lnTo>
                    <a:pt x="0" y="167639"/>
                  </a:lnTo>
                  <a:lnTo>
                    <a:pt x="0" y="1508760"/>
                  </a:lnTo>
                  <a:lnTo>
                    <a:pt x="5988" y="1553324"/>
                  </a:lnTo>
                  <a:lnTo>
                    <a:pt x="22888" y="1593370"/>
                  </a:lnTo>
                  <a:lnTo>
                    <a:pt x="49101" y="1627298"/>
                  </a:lnTo>
                  <a:lnTo>
                    <a:pt x="83029" y="1653511"/>
                  </a:lnTo>
                  <a:lnTo>
                    <a:pt x="123075" y="1670411"/>
                  </a:lnTo>
                  <a:lnTo>
                    <a:pt x="167639" y="1676400"/>
                  </a:lnTo>
                  <a:lnTo>
                    <a:pt x="6128384" y="1676400"/>
                  </a:lnTo>
                  <a:lnTo>
                    <a:pt x="6172949" y="1670411"/>
                  </a:lnTo>
                  <a:lnTo>
                    <a:pt x="6212995" y="1653511"/>
                  </a:lnTo>
                  <a:lnTo>
                    <a:pt x="6246923" y="1627298"/>
                  </a:lnTo>
                  <a:lnTo>
                    <a:pt x="6273136" y="1593370"/>
                  </a:lnTo>
                  <a:lnTo>
                    <a:pt x="6290036" y="1553324"/>
                  </a:lnTo>
                  <a:lnTo>
                    <a:pt x="6296025" y="1508760"/>
                  </a:lnTo>
                  <a:lnTo>
                    <a:pt x="6296025" y="167639"/>
                  </a:lnTo>
                  <a:lnTo>
                    <a:pt x="6290036" y="123075"/>
                  </a:lnTo>
                  <a:lnTo>
                    <a:pt x="6273136" y="83029"/>
                  </a:lnTo>
                  <a:lnTo>
                    <a:pt x="6246923" y="49101"/>
                  </a:lnTo>
                  <a:lnTo>
                    <a:pt x="6212995" y="22888"/>
                  </a:lnTo>
                  <a:lnTo>
                    <a:pt x="6172949" y="5988"/>
                  </a:lnTo>
                  <a:lnTo>
                    <a:pt x="6128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299" y="5100923"/>
              <a:ext cx="76187" cy="1047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81966" y="5227586"/>
              <a:ext cx="342900" cy="711835"/>
            </a:xfrm>
            <a:custGeom>
              <a:avLst/>
              <a:gdLst/>
              <a:ahLst/>
              <a:cxnLst/>
              <a:rect l="l" t="t" r="r" b="b"/>
              <a:pathLst>
                <a:path w="342900" h="711835">
                  <a:moveTo>
                    <a:pt x="342849" y="199034"/>
                  </a:moveTo>
                  <a:lnTo>
                    <a:pt x="307606" y="219024"/>
                  </a:lnTo>
                  <a:lnTo>
                    <a:pt x="286651" y="226644"/>
                  </a:lnTo>
                  <a:lnTo>
                    <a:pt x="286651" y="372351"/>
                  </a:lnTo>
                  <a:lnTo>
                    <a:pt x="286651" y="435203"/>
                  </a:lnTo>
                  <a:lnTo>
                    <a:pt x="285699" y="435203"/>
                  </a:lnTo>
                  <a:lnTo>
                    <a:pt x="285699" y="439013"/>
                  </a:lnTo>
                  <a:lnTo>
                    <a:pt x="283794" y="442823"/>
                  </a:lnTo>
                  <a:lnTo>
                    <a:pt x="279984" y="443776"/>
                  </a:lnTo>
                  <a:lnTo>
                    <a:pt x="240944" y="459955"/>
                  </a:lnTo>
                  <a:lnTo>
                    <a:pt x="242912" y="469925"/>
                  </a:lnTo>
                  <a:lnTo>
                    <a:pt x="244513" y="479717"/>
                  </a:lnTo>
                  <a:lnTo>
                    <a:pt x="245757" y="489153"/>
                  </a:lnTo>
                  <a:lnTo>
                    <a:pt x="246659" y="498055"/>
                  </a:lnTo>
                  <a:lnTo>
                    <a:pt x="279984" y="511390"/>
                  </a:lnTo>
                  <a:lnTo>
                    <a:pt x="283794" y="513283"/>
                  </a:lnTo>
                  <a:lnTo>
                    <a:pt x="285699" y="516140"/>
                  </a:lnTo>
                  <a:lnTo>
                    <a:pt x="285699" y="582803"/>
                  </a:lnTo>
                  <a:lnTo>
                    <a:pt x="281889" y="586613"/>
                  </a:lnTo>
                  <a:lnTo>
                    <a:pt x="270459" y="586613"/>
                  </a:lnTo>
                  <a:lnTo>
                    <a:pt x="266661" y="582803"/>
                  </a:lnTo>
                  <a:lnTo>
                    <a:pt x="266661" y="526618"/>
                  </a:lnTo>
                  <a:lnTo>
                    <a:pt x="247611" y="518998"/>
                  </a:lnTo>
                  <a:lnTo>
                    <a:pt x="239725" y="545782"/>
                  </a:lnTo>
                  <a:lnTo>
                    <a:pt x="223088" y="567575"/>
                  </a:lnTo>
                  <a:lnTo>
                    <a:pt x="199669" y="582206"/>
                  </a:lnTo>
                  <a:lnTo>
                    <a:pt x="171424" y="587565"/>
                  </a:lnTo>
                  <a:lnTo>
                    <a:pt x="143306" y="582345"/>
                  </a:lnTo>
                  <a:lnTo>
                    <a:pt x="120116" y="567931"/>
                  </a:lnTo>
                  <a:lnTo>
                    <a:pt x="103517" y="546188"/>
                  </a:lnTo>
                  <a:lnTo>
                    <a:pt x="95237" y="518998"/>
                  </a:lnTo>
                  <a:lnTo>
                    <a:pt x="76187" y="526618"/>
                  </a:lnTo>
                  <a:lnTo>
                    <a:pt x="76187" y="583755"/>
                  </a:lnTo>
                  <a:lnTo>
                    <a:pt x="72377" y="587565"/>
                  </a:lnTo>
                  <a:lnTo>
                    <a:pt x="60947" y="587565"/>
                  </a:lnTo>
                  <a:lnTo>
                    <a:pt x="57137" y="583755"/>
                  </a:lnTo>
                  <a:lnTo>
                    <a:pt x="57137" y="517093"/>
                  </a:lnTo>
                  <a:lnTo>
                    <a:pt x="59042" y="513283"/>
                  </a:lnTo>
                  <a:lnTo>
                    <a:pt x="62852" y="512330"/>
                  </a:lnTo>
                  <a:lnTo>
                    <a:pt x="96189" y="499008"/>
                  </a:lnTo>
                  <a:lnTo>
                    <a:pt x="97078" y="489978"/>
                  </a:lnTo>
                  <a:lnTo>
                    <a:pt x="98323" y="480314"/>
                  </a:lnTo>
                  <a:lnTo>
                    <a:pt x="99936" y="470484"/>
                  </a:lnTo>
                  <a:lnTo>
                    <a:pt x="101904" y="460908"/>
                  </a:lnTo>
                  <a:lnTo>
                    <a:pt x="62852" y="444728"/>
                  </a:lnTo>
                  <a:lnTo>
                    <a:pt x="59042" y="442823"/>
                  </a:lnTo>
                  <a:lnTo>
                    <a:pt x="57137" y="439013"/>
                  </a:lnTo>
                  <a:lnTo>
                    <a:pt x="57137" y="372351"/>
                  </a:lnTo>
                  <a:lnTo>
                    <a:pt x="60947" y="368541"/>
                  </a:lnTo>
                  <a:lnTo>
                    <a:pt x="72377" y="368541"/>
                  </a:lnTo>
                  <a:lnTo>
                    <a:pt x="76187" y="372351"/>
                  </a:lnTo>
                  <a:lnTo>
                    <a:pt x="76187" y="428536"/>
                  </a:lnTo>
                  <a:lnTo>
                    <a:pt x="107619" y="441871"/>
                  </a:lnTo>
                  <a:lnTo>
                    <a:pt x="109512" y="436156"/>
                  </a:lnTo>
                  <a:lnTo>
                    <a:pt x="112369" y="430441"/>
                  </a:lnTo>
                  <a:lnTo>
                    <a:pt x="115227" y="427583"/>
                  </a:lnTo>
                  <a:lnTo>
                    <a:pt x="228561" y="427583"/>
                  </a:lnTo>
                  <a:lnTo>
                    <a:pt x="231419" y="430441"/>
                  </a:lnTo>
                  <a:lnTo>
                    <a:pt x="233324" y="435203"/>
                  </a:lnTo>
                  <a:lnTo>
                    <a:pt x="236181" y="441871"/>
                  </a:lnTo>
                  <a:lnTo>
                    <a:pt x="267614" y="428536"/>
                  </a:lnTo>
                  <a:lnTo>
                    <a:pt x="267614" y="427583"/>
                  </a:lnTo>
                  <a:lnTo>
                    <a:pt x="267614" y="405676"/>
                  </a:lnTo>
                  <a:lnTo>
                    <a:pt x="267601" y="372351"/>
                  </a:lnTo>
                  <a:lnTo>
                    <a:pt x="271411" y="368541"/>
                  </a:lnTo>
                  <a:lnTo>
                    <a:pt x="282841" y="368541"/>
                  </a:lnTo>
                  <a:lnTo>
                    <a:pt x="286651" y="372351"/>
                  </a:lnTo>
                  <a:lnTo>
                    <a:pt x="286651" y="226644"/>
                  </a:lnTo>
                  <a:lnTo>
                    <a:pt x="277761" y="229870"/>
                  </a:lnTo>
                  <a:lnTo>
                    <a:pt x="244513" y="237959"/>
                  </a:lnTo>
                  <a:lnTo>
                    <a:pt x="227609" y="240347"/>
                  </a:lnTo>
                  <a:lnTo>
                    <a:pt x="227609" y="310451"/>
                  </a:lnTo>
                  <a:lnTo>
                    <a:pt x="225704" y="316166"/>
                  </a:lnTo>
                  <a:lnTo>
                    <a:pt x="216179" y="320929"/>
                  </a:lnTo>
                  <a:lnTo>
                    <a:pt x="212369" y="324739"/>
                  </a:lnTo>
                  <a:lnTo>
                    <a:pt x="208559" y="330441"/>
                  </a:lnTo>
                  <a:lnTo>
                    <a:pt x="205651" y="334378"/>
                  </a:lnTo>
                  <a:lnTo>
                    <a:pt x="203796" y="338061"/>
                  </a:lnTo>
                  <a:lnTo>
                    <a:pt x="202844" y="341871"/>
                  </a:lnTo>
                  <a:lnTo>
                    <a:pt x="208559" y="345681"/>
                  </a:lnTo>
                  <a:lnTo>
                    <a:pt x="212369" y="349491"/>
                  </a:lnTo>
                  <a:lnTo>
                    <a:pt x="216179" y="355206"/>
                  </a:lnTo>
                  <a:lnTo>
                    <a:pt x="222758" y="368541"/>
                  </a:lnTo>
                  <a:lnTo>
                    <a:pt x="222846" y="368719"/>
                  </a:lnTo>
                  <a:lnTo>
                    <a:pt x="225945" y="381876"/>
                  </a:lnTo>
                  <a:lnTo>
                    <a:pt x="225818" y="394309"/>
                  </a:lnTo>
                  <a:lnTo>
                    <a:pt x="222846" y="405676"/>
                  </a:lnTo>
                  <a:lnTo>
                    <a:pt x="119989" y="405676"/>
                  </a:lnTo>
                  <a:lnTo>
                    <a:pt x="118084" y="399961"/>
                  </a:lnTo>
                  <a:lnTo>
                    <a:pt x="117144" y="394309"/>
                  </a:lnTo>
                  <a:lnTo>
                    <a:pt x="117132" y="387591"/>
                  </a:lnTo>
                  <a:lnTo>
                    <a:pt x="118846" y="373900"/>
                  </a:lnTo>
                  <a:lnTo>
                    <a:pt x="120891" y="368719"/>
                  </a:lnTo>
                  <a:lnTo>
                    <a:pt x="120954" y="368541"/>
                  </a:lnTo>
                  <a:lnTo>
                    <a:pt x="123685" y="361632"/>
                  </a:lnTo>
                  <a:lnTo>
                    <a:pt x="131203" y="351155"/>
                  </a:lnTo>
                  <a:lnTo>
                    <a:pt x="140944" y="342823"/>
                  </a:lnTo>
                  <a:lnTo>
                    <a:pt x="139039" y="339013"/>
                  </a:lnTo>
                  <a:lnTo>
                    <a:pt x="137414" y="334949"/>
                  </a:lnTo>
                  <a:lnTo>
                    <a:pt x="137312" y="334683"/>
                  </a:lnTo>
                  <a:lnTo>
                    <a:pt x="137185" y="334378"/>
                  </a:lnTo>
                  <a:lnTo>
                    <a:pt x="116179" y="316166"/>
                  </a:lnTo>
                  <a:lnTo>
                    <a:pt x="114274" y="310451"/>
                  </a:lnTo>
                  <a:lnTo>
                    <a:pt x="118084" y="300926"/>
                  </a:lnTo>
                  <a:lnTo>
                    <a:pt x="123799" y="299021"/>
                  </a:lnTo>
                  <a:lnTo>
                    <a:pt x="128562" y="301879"/>
                  </a:lnTo>
                  <a:lnTo>
                    <a:pt x="134645" y="305257"/>
                  </a:lnTo>
                  <a:lnTo>
                    <a:pt x="157137" y="336156"/>
                  </a:lnTo>
                  <a:lnTo>
                    <a:pt x="163728" y="334949"/>
                  </a:lnTo>
                  <a:lnTo>
                    <a:pt x="170586" y="334378"/>
                  </a:lnTo>
                  <a:lnTo>
                    <a:pt x="177622" y="334683"/>
                  </a:lnTo>
                  <a:lnTo>
                    <a:pt x="184759" y="336156"/>
                  </a:lnTo>
                  <a:lnTo>
                    <a:pt x="185229" y="334949"/>
                  </a:lnTo>
                  <a:lnTo>
                    <a:pt x="185343" y="334683"/>
                  </a:lnTo>
                  <a:lnTo>
                    <a:pt x="185470" y="334378"/>
                  </a:lnTo>
                  <a:lnTo>
                    <a:pt x="188556" y="326644"/>
                  </a:lnTo>
                  <a:lnTo>
                    <a:pt x="192366" y="320929"/>
                  </a:lnTo>
                  <a:lnTo>
                    <a:pt x="218084" y="299974"/>
                  </a:lnTo>
                  <a:lnTo>
                    <a:pt x="223799" y="301879"/>
                  </a:lnTo>
                  <a:lnTo>
                    <a:pt x="225704" y="305689"/>
                  </a:lnTo>
                  <a:lnTo>
                    <a:pt x="227609" y="310451"/>
                  </a:lnTo>
                  <a:lnTo>
                    <a:pt x="227609" y="240347"/>
                  </a:lnTo>
                  <a:lnTo>
                    <a:pt x="208775" y="243001"/>
                  </a:lnTo>
                  <a:lnTo>
                    <a:pt x="171424" y="244741"/>
                  </a:lnTo>
                  <a:lnTo>
                    <a:pt x="134073" y="243001"/>
                  </a:lnTo>
                  <a:lnTo>
                    <a:pt x="65087" y="229870"/>
                  </a:lnTo>
                  <a:lnTo>
                    <a:pt x="25044" y="214033"/>
                  </a:lnTo>
                  <a:lnTo>
                    <a:pt x="0" y="199034"/>
                  </a:lnTo>
                  <a:lnTo>
                    <a:pt x="0" y="635190"/>
                  </a:lnTo>
                  <a:lnTo>
                    <a:pt x="13525" y="664768"/>
                  </a:lnTo>
                  <a:lnTo>
                    <a:pt x="50355" y="688987"/>
                  </a:lnTo>
                  <a:lnTo>
                    <a:pt x="104863" y="705358"/>
                  </a:lnTo>
                  <a:lnTo>
                    <a:pt x="171424" y="711365"/>
                  </a:lnTo>
                  <a:lnTo>
                    <a:pt x="237985" y="705358"/>
                  </a:lnTo>
                  <a:lnTo>
                    <a:pt x="292493" y="688987"/>
                  </a:lnTo>
                  <a:lnTo>
                    <a:pt x="329323" y="664768"/>
                  </a:lnTo>
                  <a:lnTo>
                    <a:pt x="342849" y="635190"/>
                  </a:lnTo>
                  <a:lnTo>
                    <a:pt x="342849" y="587565"/>
                  </a:lnTo>
                  <a:lnTo>
                    <a:pt x="342849" y="586613"/>
                  </a:lnTo>
                  <a:lnTo>
                    <a:pt x="342849" y="368541"/>
                  </a:lnTo>
                  <a:lnTo>
                    <a:pt x="342849" y="299974"/>
                  </a:lnTo>
                  <a:lnTo>
                    <a:pt x="342849" y="299021"/>
                  </a:lnTo>
                  <a:lnTo>
                    <a:pt x="342849" y="244741"/>
                  </a:lnTo>
                  <a:lnTo>
                    <a:pt x="342849" y="199034"/>
                  </a:lnTo>
                  <a:close/>
                </a:path>
                <a:path w="342900" h="711835">
                  <a:moveTo>
                    <a:pt x="342849" y="130467"/>
                  </a:moveTo>
                  <a:lnTo>
                    <a:pt x="340423" y="117830"/>
                  </a:lnTo>
                  <a:lnTo>
                    <a:pt x="333438" y="105829"/>
                  </a:lnTo>
                  <a:lnTo>
                    <a:pt x="322351" y="94703"/>
                  </a:lnTo>
                  <a:lnTo>
                    <a:pt x="307606" y="84759"/>
                  </a:lnTo>
                  <a:lnTo>
                    <a:pt x="295071" y="56781"/>
                  </a:lnTo>
                  <a:lnTo>
                    <a:pt x="276656" y="33096"/>
                  </a:lnTo>
                  <a:lnTo>
                    <a:pt x="255866" y="16192"/>
                  </a:lnTo>
                  <a:lnTo>
                    <a:pt x="253238" y="14046"/>
                  </a:lnTo>
                  <a:lnTo>
                    <a:pt x="225704" y="0"/>
                  </a:lnTo>
                  <a:lnTo>
                    <a:pt x="214680" y="6946"/>
                  </a:lnTo>
                  <a:lnTo>
                    <a:pt x="201777" y="12026"/>
                  </a:lnTo>
                  <a:lnTo>
                    <a:pt x="187274" y="15125"/>
                  </a:lnTo>
                  <a:lnTo>
                    <a:pt x="171424" y="16192"/>
                  </a:lnTo>
                  <a:lnTo>
                    <a:pt x="155575" y="15125"/>
                  </a:lnTo>
                  <a:lnTo>
                    <a:pt x="141058" y="12026"/>
                  </a:lnTo>
                  <a:lnTo>
                    <a:pt x="128168" y="6946"/>
                  </a:lnTo>
                  <a:lnTo>
                    <a:pt x="117132" y="0"/>
                  </a:lnTo>
                  <a:lnTo>
                    <a:pt x="89611" y="13639"/>
                  </a:lnTo>
                  <a:lnTo>
                    <a:pt x="66179" y="32740"/>
                  </a:lnTo>
                  <a:lnTo>
                    <a:pt x="47764" y="56642"/>
                  </a:lnTo>
                  <a:lnTo>
                    <a:pt x="35229" y="84759"/>
                  </a:lnTo>
                  <a:lnTo>
                    <a:pt x="20485" y="94703"/>
                  </a:lnTo>
                  <a:lnTo>
                    <a:pt x="9398" y="105829"/>
                  </a:lnTo>
                  <a:lnTo>
                    <a:pt x="2425" y="117830"/>
                  </a:lnTo>
                  <a:lnTo>
                    <a:pt x="0" y="130467"/>
                  </a:lnTo>
                  <a:lnTo>
                    <a:pt x="13525" y="160045"/>
                  </a:lnTo>
                  <a:lnTo>
                    <a:pt x="50355" y="184264"/>
                  </a:lnTo>
                  <a:lnTo>
                    <a:pt x="104863" y="200634"/>
                  </a:lnTo>
                  <a:lnTo>
                    <a:pt x="171424" y="206654"/>
                  </a:lnTo>
                  <a:lnTo>
                    <a:pt x="237985" y="200634"/>
                  </a:lnTo>
                  <a:lnTo>
                    <a:pt x="292493" y="184264"/>
                  </a:lnTo>
                  <a:lnTo>
                    <a:pt x="329311" y="160045"/>
                  </a:lnTo>
                  <a:lnTo>
                    <a:pt x="342849" y="130467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594600" y="5206428"/>
            <a:ext cx="3118485" cy="5784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95"/>
              </a:spcBef>
            </a:pPr>
            <a:r>
              <a:rPr sz="1850" spc="70" dirty="0">
                <a:latin typeface="Calibri"/>
                <a:cs typeface="Calibri"/>
              </a:rPr>
              <a:t>Selective</a:t>
            </a:r>
            <a:r>
              <a:rPr sz="1850" spc="30" dirty="0">
                <a:latin typeface="Calibri"/>
                <a:cs typeface="Calibri"/>
              </a:rPr>
              <a:t> </a:t>
            </a:r>
            <a:r>
              <a:rPr sz="1850" spc="65" dirty="0">
                <a:latin typeface="Calibri"/>
                <a:cs typeface="Calibri"/>
              </a:rPr>
              <a:t>disinfection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40" dirty="0">
                <a:latin typeface="Calibri"/>
                <a:cs typeface="Calibri"/>
              </a:rPr>
              <a:t>avoid </a:t>
            </a:r>
            <a:r>
              <a:rPr sz="1850" spc="50" dirty="0">
                <a:latin typeface="Calibri"/>
                <a:cs typeface="Calibri"/>
              </a:rPr>
              <a:t>spraying</a:t>
            </a:r>
            <a:r>
              <a:rPr sz="1850" spc="30" dirty="0">
                <a:latin typeface="Calibri"/>
                <a:cs typeface="Calibri"/>
              </a:rPr>
              <a:t> </a:t>
            </a:r>
            <a:r>
              <a:rPr sz="1850" spc="60" dirty="0">
                <a:latin typeface="Calibri"/>
                <a:cs typeface="Calibri"/>
              </a:rPr>
              <a:t>on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85" dirty="0">
                <a:latin typeface="Calibri"/>
                <a:cs typeface="Calibri"/>
              </a:rPr>
              <a:t>humans.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3594" y="3273044"/>
            <a:ext cx="276860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39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-80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92675" y="2351087"/>
            <a:ext cx="553339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0" dirty="0">
                <a:solidFill>
                  <a:srgbClr val="FF0000"/>
                </a:solidFill>
                <a:latin typeface="Trebuchet MS"/>
                <a:cs typeface="Trebuchet MS"/>
              </a:rPr>
              <a:t>Primary</a:t>
            </a:r>
            <a:r>
              <a:rPr sz="2000" b="1" spc="-1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Audience:</a:t>
            </a:r>
            <a:r>
              <a:rPr sz="2000" b="1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0000"/>
                </a:solidFill>
              </a:rPr>
              <a:t>Public</a:t>
            </a:r>
            <a:r>
              <a:rPr sz="2000" spc="-3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and</a:t>
            </a:r>
            <a:r>
              <a:rPr sz="2000" spc="-1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private</a:t>
            </a:r>
            <a:r>
              <a:rPr sz="2000" spc="-60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hospitals.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675" y="2761297"/>
            <a:ext cx="5718175" cy="12788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45"/>
              </a:spcBef>
            </a:pPr>
            <a:r>
              <a:rPr sz="2000" b="1" spc="-10" dirty="0">
                <a:solidFill>
                  <a:srgbClr val="FF0000"/>
                </a:solidFill>
                <a:latin typeface="Trebuchet MS"/>
                <a:cs typeface="Trebuchet MS"/>
              </a:rPr>
              <a:t>Secondary</a:t>
            </a:r>
            <a:r>
              <a:rPr sz="2000" b="1" spc="-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Audience:</a:t>
            </a:r>
            <a:r>
              <a:rPr sz="2000" b="1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Clinics,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ICUs(Intensive </a:t>
            </a:r>
            <a:r>
              <a:rPr sz="2000" spc="-20" dirty="0">
                <a:latin typeface="Trebuchet MS"/>
                <a:cs typeface="Trebuchet MS"/>
              </a:rPr>
              <a:t>Care </a:t>
            </a:r>
            <a:r>
              <a:rPr sz="2000" dirty="0">
                <a:latin typeface="Trebuchet MS"/>
                <a:cs typeface="Trebuchet MS"/>
              </a:rPr>
              <a:t>Units),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and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surgical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centers.</a:t>
            </a:r>
            <a:endParaRPr sz="2000">
              <a:latin typeface="Trebuchet MS"/>
              <a:cs typeface="Trebuchet MS"/>
            </a:endParaRPr>
          </a:p>
          <a:p>
            <a:pPr marL="12700" marR="54610">
              <a:lnSpc>
                <a:spcPts val="2100"/>
              </a:lnSpc>
              <a:spcBef>
                <a:spcPts val="1135"/>
              </a:spcBef>
            </a:pP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Market</a:t>
            </a:r>
            <a:r>
              <a:rPr sz="2000" spc="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Need:</a:t>
            </a:r>
            <a:r>
              <a:rPr sz="2000" spc="-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Combatting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HAIs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(hospital-acquired </a:t>
            </a:r>
            <a:r>
              <a:rPr sz="2000" dirty="0">
                <a:latin typeface="Trebuchet MS"/>
                <a:cs typeface="Trebuchet MS"/>
              </a:rPr>
              <a:t>infections)and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improving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disinfection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processes.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453" y="2324988"/>
            <a:ext cx="289814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00000"/>
                </a:solidFill>
              </a:rPr>
              <a:t>Market</a:t>
            </a:r>
            <a:r>
              <a:rPr spc="9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Need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03473" y="740094"/>
            <a:ext cx="1061720" cy="930910"/>
            <a:chOff x="5503473" y="740094"/>
            <a:chExt cx="1061720" cy="930910"/>
          </a:xfrm>
        </p:grpSpPr>
        <p:sp>
          <p:nvSpPr>
            <p:cNvPr id="4" name="object 4"/>
            <p:cNvSpPr/>
            <p:nvPr/>
          </p:nvSpPr>
          <p:spPr>
            <a:xfrm>
              <a:off x="5504710" y="741331"/>
              <a:ext cx="1059180" cy="928369"/>
            </a:xfrm>
            <a:custGeom>
              <a:avLst/>
              <a:gdLst/>
              <a:ahLst/>
              <a:cxnLst/>
              <a:rect l="l" t="t" r="r" b="b"/>
              <a:pathLst>
                <a:path w="1059179" h="928369">
                  <a:moveTo>
                    <a:pt x="778156" y="0"/>
                  </a:moveTo>
                  <a:lnTo>
                    <a:pt x="737516" y="2204"/>
                  </a:lnTo>
                  <a:lnTo>
                    <a:pt x="684999" y="15435"/>
                  </a:lnTo>
                  <a:lnTo>
                    <a:pt x="638882" y="37268"/>
                  </a:lnTo>
                  <a:lnTo>
                    <a:pt x="597144" y="66977"/>
                  </a:lnTo>
                  <a:lnTo>
                    <a:pt x="557473" y="104189"/>
                  </a:lnTo>
                  <a:lnTo>
                    <a:pt x="529650" y="132021"/>
                  </a:lnTo>
                  <a:lnTo>
                    <a:pt x="515542" y="118012"/>
                  </a:lnTo>
                  <a:lnTo>
                    <a:pt x="474761" y="78690"/>
                  </a:lnTo>
                  <a:lnTo>
                    <a:pt x="433995" y="45788"/>
                  </a:lnTo>
                  <a:lnTo>
                    <a:pt x="390120" y="21490"/>
                  </a:lnTo>
                  <a:lnTo>
                    <a:pt x="340348" y="5539"/>
                  </a:lnTo>
                  <a:lnTo>
                    <a:pt x="302032" y="616"/>
                  </a:lnTo>
                  <a:lnTo>
                    <a:pt x="281127" y="0"/>
                  </a:lnTo>
                  <a:lnTo>
                    <a:pt x="252329" y="1590"/>
                  </a:lnTo>
                  <a:lnTo>
                    <a:pt x="197450" y="12723"/>
                  </a:lnTo>
                  <a:lnTo>
                    <a:pt x="146552" y="34170"/>
                  </a:lnTo>
                  <a:lnTo>
                    <a:pt x="101767" y="64195"/>
                  </a:lnTo>
                  <a:lnTo>
                    <a:pt x="63683" y="102282"/>
                  </a:lnTo>
                  <a:lnTo>
                    <a:pt x="33653" y="147067"/>
                  </a:lnTo>
                  <a:lnTo>
                    <a:pt x="12232" y="197963"/>
                  </a:lnTo>
                  <a:lnTo>
                    <a:pt x="1359" y="252844"/>
                  </a:lnTo>
                  <a:lnTo>
                    <a:pt x="0" y="281643"/>
                  </a:lnTo>
                  <a:lnTo>
                    <a:pt x="1381" y="314777"/>
                  </a:lnTo>
                  <a:lnTo>
                    <a:pt x="2417" y="323047"/>
                  </a:lnTo>
                  <a:lnTo>
                    <a:pt x="4142" y="331335"/>
                  </a:lnTo>
                  <a:lnTo>
                    <a:pt x="71960" y="331335"/>
                  </a:lnTo>
                  <a:lnTo>
                    <a:pt x="69468" y="318493"/>
                  </a:lnTo>
                  <a:lnTo>
                    <a:pt x="67690" y="305840"/>
                  </a:lnTo>
                  <a:lnTo>
                    <a:pt x="66625" y="293379"/>
                  </a:lnTo>
                  <a:lnTo>
                    <a:pt x="66270" y="281113"/>
                  </a:lnTo>
                  <a:lnTo>
                    <a:pt x="67536" y="258983"/>
                  </a:lnTo>
                  <a:lnTo>
                    <a:pt x="76079" y="217050"/>
                  </a:lnTo>
                  <a:lnTo>
                    <a:pt x="92451" y="178413"/>
                  </a:lnTo>
                  <a:lnTo>
                    <a:pt x="115487" y="144245"/>
                  </a:lnTo>
                  <a:lnTo>
                    <a:pt x="144775" y="114968"/>
                  </a:lnTo>
                  <a:lnTo>
                    <a:pt x="178944" y="91934"/>
                  </a:lnTo>
                  <a:lnTo>
                    <a:pt x="217543" y="75593"/>
                  </a:lnTo>
                  <a:lnTo>
                    <a:pt x="259226" y="67303"/>
                  </a:lnTo>
                  <a:lnTo>
                    <a:pt x="281127" y="66267"/>
                  </a:lnTo>
                  <a:lnTo>
                    <a:pt x="301841" y="67174"/>
                  </a:lnTo>
                  <a:lnTo>
                    <a:pt x="340152" y="74422"/>
                  </a:lnTo>
                  <a:lnTo>
                    <a:pt x="390502" y="97326"/>
                  </a:lnTo>
                  <a:lnTo>
                    <a:pt x="434507" y="129786"/>
                  </a:lnTo>
                  <a:lnTo>
                    <a:pt x="502080" y="197637"/>
                  </a:lnTo>
                  <a:lnTo>
                    <a:pt x="529650" y="225732"/>
                  </a:lnTo>
                  <a:lnTo>
                    <a:pt x="597631" y="154829"/>
                  </a:lnTo>
                  <a:lnTo>
                    <a:pt x="638882" y="118043"/>
                  </a:lnTo>
                  <a:lnTo>
                    <a:pt x="684519" y="89113"/>
                  </a:lnTo>
                  <a:lnTo>
                    <a:pt x="737128" y="71701"/>
                  </a:lnTo>
                  <a:lnTo>
                    <a:pt x="778156" y="68334"/>
                  </a:lnTo>
                  <a:lnTo>
                    <a:pt x="800519" y="69371"/>
                  </a:lnTo>
                  <a:lnTo>
                    <a:pt x="842720" y="77661"/>
                  </a:lnTo>
                  <a:lnTo>
                    <a:pt x="881384" y="93936"/>
                  </a:lnTo>
                  <a:lnTo>
                    <a:pt x="915558" y="116455"/>
                  </a:lnTo>
                  <a:lnTo>
                    <a:pt x="944839" y="144834"/>
                  </a:lnTo>
                  <a:lnTo>
                    <a:pt x="967875" y="178479"/>
                  </a:lnTo>
                  <a:lnTo>
                    <a:pt x="984217" y="217050"/>
                  </a:lnTo>
                  <a:lnTo>
                    <a:pt x="992507" y="258984"/>
                  </a:lnTo>
                  <a:lnTo>
                    <a:pt x="993544" y="281114"/>
                  </a:lnTo>
                  <a:lnTo>
                    <a:pt x="992994" y="296550"/>
                  </a:lnTo>
                  <a:lnTo>
                    <a:pt x="984743" y="341690"/>
                  </a:lnTo>
                  <a:lnTo>
                    <a:pt x="967165" y="384207"/>
                  </a:lnTo>
                  <a:lnTo>
                    <a:pt x="959366" y="397602"/>
                  </a:lnTo>
                  <a:lnTo>
                    <a:pt x="775576" y="397602"/>
                  </a:lnTo>
                  <a:lnTo>
                    <a:pt x="695327" y="317870"/>
                  </a:lnTo>
                  <a:lnTo>
                    <a:pt x="529651" y="483025"/>
                  </a:lnTo>
                  <a:lnTo>
                    <a:pt x="297704" y="251602"/>
                  </a:lnTo>
                  <a:lnTo>
                    <a:pt x="151184" y="397602"/>
                  </a:lnTo>
                  <a:lnTo>
                    <a:pt x="25370" y="397602"/>
                  </a:lnTo>
                  <a:lnTo>
                    <a:pt x="42940" y="431580"/>
                  </a:lnTo>
                  <a:lnTo>
                    <a:pt x="72999" y="471732"/>
                  </a:lnTo>
                  <a:lnTo>
                    <a:pt x="529651" y="928251"/>
                  </a:lnTo>
                  <a:lnTo>
                    <a:pt x="927786" y="530136"/>
                  </a:lnTo>
                  <a:lnTo>
                    <a:pt x="834070" y="530136"/>
                  </a:lnTo>
                  <a:lnTo>
                    <a:pt x="529651" y="834558"/>
                  </a:lnTo>
                  <a:lnTo>
                    <a:pt x="158943" y="463869"/>
                  </a:lnTo>
                  <a:lnTo>
                    <a:pt x="179142" y="463869"/>
                  </a:lnTo>
                  <a:lnTo>
                    <a:pt x="297704" y="344800"/>
                  </a:lnTo>
                  <a:lnTo>
                    <a:pt x="529651" y="577248"/>
                  </a:lnTo>
                  <a:lnTo>
                    <a:pt x="695327" y="411068"/>
                  </a:lnTo>
                  <a:lnTo>
                    <a:pt x="747618" y="463869"/>
                  </a:lnTo>
                  <a:lnTo>
                    <a:pt x="990946" y="463869"/>
                  </a:lnTo>
                  <a:lnTo>
                    <a:pt x="1019815" y="422585"/>
                  </a:lnTo>
                  <a:lnTo>
                    <a:pt x="1041170" y="377404"/>
                  </a:lnTo>
                  <a:lnTo>
                    <a:pt x="1054371" y="329522"/>
                  </a:lnTo>
                  <a:lnTo>
                    <a:pt x="1058771" y="280089"/>
                  </a:lnTo>
                  <a:lnTo>
                    <a:pt x="1057380" y="251322"/>
                  </a:lnTo>
                  <a:lnTo>
                    <a:pt x="1046246" y="196699"/>
                  </a:lnTo>
                  <a:lnTo>
                    <a:pt x="1024403" y="146254"/>
                  </a:lnTo>
                  <a:lnTo>
                    <a:pt x="994381" y="101729"/>
                  </a:lnTo>
                  <a:lnTo>
                    <a:pt x="956713" y="63683"/>
                  </a:lnTo>
                  <a:lnTo>
                    <a:pt x="912186" y="33658"/>
                  </a:lnTo>
                  <a:lnTo>
                    <a:pt x="861353" y="12233"/>
                  </a:lnTo>
                  <a:lnTo>
                    <a:pt x="806732" y="1358"/>
                  </a:lnTo>
                  <a:lnTo>
                    <a:pt x="778156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4710" y="741331"/>
              <a:ext cx="1059180" cy="928369"/>
            </a:xfrm>
            <a:custGeom>
              <a:avLst/>
              <a:gdLst/>
              <a:ahLst/>
              <a:cxnLst/>
              <a:rect l="l" t="t" r="r" b="b"/>
              <a:pathLst>
                <a:path w="1059179" h="928369">
                  <a:moveTo>
                    <a:pt x="179142" y="463869"/>
                  </a:moveTo>
                  <a:lnTo>
                    <a:pt x="158943" y="463869"/>
                  </a:lnTo>
                  <a:lnTo>
                    <a:pt x="529651" y="834558"/>
                  </a:lnTo>
                  <a:lnTo>
                    <a:pt x="834070" y="530136"/>
                  </a:lnTo>
                  <a:lnTo>
                    <a:pt x="927786" y="530136"/>
                  </a:lnTo>
                  <a:lnTo>
                    <a:pt x="529651" y="928251"/>
                  </a:lnTo>
                  <a:lnTo>
                    <a:pt x="81804" y="480957"/>
                  </a:lnTo>
                  <a:lnTo>
                    <a:pt x="49702" y="442133"/>
                  </a:lnTo>
                  <a:lnTo>
                    <a:pt x="25370" y="397602"/>
                  </a:lnTo>
                  <a:lnTo>
                    <a:pt x="151184" y="397602"/>
                  </a:lnTo>
                  <a:lnTo>
                    <a:pt x="297704" y="251602"/>
                  </a:lnTo>
                  <a:lnTo>
                    <a:pt x="529651" y="483025"/>
                  </a:lnTo>
                  <a:lnTo>
                    <a:pt x="695327" y="317870"/>
                  </a:lnTo>
                  <a:lnTo>
                    <a:pt x="775576" y="397602"/>
                  </a:lnTo>
                  <a:lnTo>
                    <a:pt x="959366" y="397602"/>
                  </a:lnTo>
                  <a:lnTo>
                    <a:pt x="979856" y="356249"/>
                  </a:lnTo>
                  <a:lnTo>
                    <a:pt x="991343" y="311793"/>
                  </a:lnTo>
                  <a:lnTo>
                    <a:pt x="993544" y="281114"/>
                  </a:lnTo>
                  <a:lnTo>
                    <a:pt x="992507" y="258984"/>
                  </a:lnTo>
                  <a:lnTo>
                    <a:pt x="984217" y="217050"/>
                  </a:lnTo>
                  <a:lnTo>
                    <a:pt x="967875" y="178479"/>
                  </a:lnTo>
                  <a:lnTo>
                    <a:pt x="944839" y="144834"/>
                  </a:lnTo>
                  <a:lnTo>
                    <a:pt x="915558" y="116455"/>
                  </a:lnTo>
                  <a:lnTo>
                    <a:pt x="881384" y="93936"/>
                  </a:lnTo>
                  <a:lnTo>
                    <a:pt x="842720" y="77661"/>
                  </a:lnTo>
                  <a:lnTo>
                    <a:pt x="800519" y="69371"/>
                  </a:lnTo>
                  <a:lnTo>
                    <a:pt x="778156" y="68334"/>
                  </a:lnTo>
                  <a:lnTo>
                    <a:pt x="757030" y="69176"/>
                  </a:lnTo>
                  <a:lnTo>
                    <a:pt x="718455" y="75909"/>
                  </a:lnTo>
                  <a:lnTo>
                    <a:pt x="668664" y="97589"/>
                  </a:lnTo>
                  <a:lnTo>
                    <a:pt x="624809" y="129720"/>
                  </a:lnTo>
                  <a:lnTo>
                    <a:pt x="584522" y="168265"/>
                  </a:lnTo>
                  <a:lnTo>
                    <a:pt x="571388" y="182145"/>
                  </a:lnTo>
                  <a:lnTo>
                    <a:pt x="557862" y="196349"/>
                  </a:lnTo>
                  <a:lnTo>
                    <a:pt x="543948" y="210878"/>
                  </a:lnTo>
                  <a:lnTo>
                    <a:pt x="529650" y="225732"/>
                  </a:lnTo>
                  <a:lnTo>
                    <a:pt x="515767" y="211717"/>
                  </a:lnTo>
                  <a:lnTo>
                    <a:pt x="502080" y="197637"/>
                  </a:lnTo>
                  <a:lnTo>
                    <a:pt x="488588" y="183494"/>
                  </a:lnTo>
                  <a:lnTo>
                    <a:pt x="475291" y="169290"/>
                  </a:lnTo>
                  <a:lnTo>
                    <a:pt x="461951" y="155411"/>
                  </a:lnTo>
                  <a:lnTo>
                    <a:pt x="420401" y="118043"/>
                  </a:lnTo>
                  <a:lnTo>
                    <a:pt x="374483" y="88524"/>
                  </a:lnTo>
                  <a:lnTo>
                    <a:pt x="321515" y="69894"/>
                  </a:lnTo>
                  <a:lnTo>
                    <a:pt x="281127" y="66267"/>
                  </a:lnTo>
                  <a:lnTo>
                    <a:pt x="259226" y="67303"/>
                  </a:lnTo>
                  <a:lnTo>
                    <a:pt x="217543" y="75593"/>
                  </a:lnTo>
                  <a:lnTo>
                    <a:pt x="178944" y="91934"/>
                  </a:lnTo>
                  <a:lnTo>
                    <a:pt x="144775" y="114968"/>
                  </a:lnTo>
                  <a:lnTo>
                    <a:pt x="115487" y="144245"/>
                  </a:lnTo>
                  <a:lnTo>
                    <a:pt x="92451" y="178413"/>
                  </a:lnTo>
                  <a:lnTo>
                    <a:pt x="76079" y="217050"/>
                  </a:lnTo>
                  <a:lnTo>
                    <a:pt x="67536" y="258983"/>
                  </a:lnTo>
                  <a:lnTo>
                    <a:pt x="66270" y="281113"/>
                  </a:lnTo>
                  <a:lnTo>
                    <a:pt x="66625" y="293379"/>
                  </a:lnTo>
                  <a:lnTo>
                    <a:pt x="67690" y="305840"/>
                  </a:lnTo>
                  <a:lnTo>
                    <a:pt x="69468" y="318493"/>
                  </a:lnTo>
                  <a:lnTo>
                    <a:pt x="71960" y="331335"/>
                  </a:lnTo>
                  <a:lnTo>
                    <a:pt x="4142" y="331335"/>
                  </a:lnTo>
                  <a:lnTo>
                    <a:pt x="346" y="289914"/>
                  </a:lnTo>
                  <a:lnTo>
                    <a:pt x="0" y="281643"/>
                  </a:lnTo>
                  <a:lnTo>
                    <a:pt x="5436" y="224950"/>
                  </a:lnTo>
                  <a:lnTo>
                    <a:pt x="21745" y="171887"/>
                  </a:lnTo>
                  <a:lnTo>
                    <a:pt x="47632" y="123866"/>
                  </a:lnTo>
                  <a:lnTo>
                    <a:pt x="81804" y="82312"/>
                  </a:lnTo>
                  <a:lnTo>
                    <a:pt x="123351" y="48147"/>
                  </a:lnTo>
                  <a:lnTo>
                    <a:pt x="171366" y="22265"/>
                  </a:lnTo>
                  <a:lnTo>
                    <a:pt x="224438" y="5831"/>
                  </a:lnTo>
                  <a:lnTo>
                    <a:pt x="281127" y="0"/>
                  </a:lnTo>
                  <a:lnTo>
                    <a:pt x="302032" y="616"/>
                  </a:lnTo>
                  <a:lnTo>
                    <a:pt x="340348" y="5539"/>
                  </a:lnTo>
                  <a:lnTo>
                    <a:pt x="390120" y="21490"/>
                  </a:lnTo>
                  <a:lnTo>
                    <a:pt x="433995" y="45788"/>
                  </a:lnTo>
                  <a:lnTo>
                    <a:pt x="474761" y="78690"/>
                  </a:lnTo>
                  <a:lnTo>
                    <a:pt x="515542" y="118012"/>
                  </a:lnTo>
                  <a:lnTo>
                    <a:pt x="529650" y="132021"/>
                  </a:lnTo>
                  <a:lnTo>
                    <a:pt x="543723" y="117814"/>
                  </a:lnTo>
                  <a:lnTo>
                    <a:pt x="584010" y="78690"/>
                  </a:lnTo>
                  <a:lnTo>
                    <a:pt x="624585" y="46268"/>
                  </a:lnTo>
                  <a:lnTo>
                    <a:pt x="669046" y="21872"/>
                  </a:lnTo>
                  <a:lnTo>
                    <a:pt x="718942" y="5342"/>
                  </a:lnTo>
                  <a:lnTo>
                    <a:pt x="757254" y="424"/>
                  </a:lnTo>
                  <a:lnTo>
                    <a:pt x="778156" y="0"/>
                  </a:lnTo>
                  <a:lnTo>
                    <a:pt x="806732" y="1358"/>
                  </a:lnTo>
                  <a:lnTo>
                    <a:pt x="861353" y="12233"/>
                  </a:lnTo>
                  <a:lnTo>
                    <a:pt x="912186" y="33658"/>
                  </a:lnTo>
                  <a:lnTo>
                    <a:pt x="956713" y="63683"/>
                  </a:lnTo>
                  <a:lnTo>
                    <a:pt x="994381" y="101729"/>
                  </a:lnTo>
                  <a:lnTo>
                    <a:pt x="1024403" y="146254"/>
                  </a:lnTo>
                  <a:lnTo>
                    <a:pt x="1046246" y="196699"/>
                  </a:lnTo>
                  <a:lnTo>
                    <a:pt x="1057380" y="251322"/>
                  </a:lnTo>
                  <a:lnTo>
                    <a:pt x="1058771" y="280089"/>
                  </a:lnTo>
                  <a:lnTo>
                    <a:pt x="1057671" y="304998"/>
                  </a:lnTo>
                  <a:lnTo>
                    <a:pt x="1048871" y="353657"/>
                  </a:lnTo>
                  <a:lnTo>
                    <a:pt x="1031431" y="400482"/>
                  </a:lnTo>
                  <a:lnTo>
                    <a:pt x="1006321" y="443714"/>
                  </a:lnTo>
                  <a:lnTo>
                    <a:pt x="990946" y="463869"/>
                  </a:lnTo>
                  <a:lnTo>
                    <a:pt x="747618" y="463869"/>
                  </a:lnTo>
                  <a:lnTo>
                    <a:pt x="695327" y="411068"/>
                  </a:lnTo>
                  <a:lnTo>
                    <a:pt x="529651" y="577248"/>
                  </a:lnTo>
                  <a:lnTo>
                    <a:pt x="297704" y="344800"/>
                  </a:lnTo>
                  <a:lnTo>
                    <a:pt x="179142" y="463869"/>
                  </a:lnTo>
                  <a:close/>
                </a:path>
              </a:pathLst>
            </a:custGeom>
            <a:ln w="3175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7874" y="3505136"/>
            <a:ext cx="6830059" cy="1937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Rising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concerns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about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hospital-</a:t>
            </a:r>
            <a:r>
              <a:rPr sz="2000" dirty="0">
                <a:latin typeface="Trebuchet MS"/>
                <a:cs typeface="Trebuchet MS"/>
              </a:rPr>
              <a:t>acquired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infections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(HAIs).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85"/>
              </a:spcBef>
              <a:buFont typeface="Arial"/>
              <a:buChar char="•"/>
            </a:pP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spc="-10" dirty="0">
                <a:latin typeface="Trebuchet MS"/>
                <a:cs typeface="Trebuchet MS"/>
              </a:rPr>
              <a:t>Regulatory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requirements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for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disinfection.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90"/>
              </a:spcBef>
              <a:buFont typeface="Arial"/>
              <a:buChar char="•"/>
            </a:pP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rebuchet MS"/>
                <a:cs typeface="Trebuchet MS"/>
              </a:rPr>
              <a:t>Labor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shortages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for manual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cleaning.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4009" y="2324988"/>
            <a:ext cx="390906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00000"/>
                </a:solidFill>
              </a:rPr>
              <a:t>Revenue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Streams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44551" y="732053"/>
            <a:ext cx="1179830" cy="904240"/>
            <a:chOff x="5444551" y="732053"/>
            <a:chExt cx="1179830" cy="904240"/>
          </a:xfrm>
        </p:grpSpPr>
        <p:sp>
          <p:nvSpPr>
            <p:cNvPr id="4" name="object 4"/>
            <p:cNvSpPr/>
            <p:nvPr/>
          </p:nvSpPr>
          <p:spPr>
            <a:xfrm>
              <a:off x="5451178" y="1099173"/>
              <a:ext cx="1166495" cy="530225"/>
            </a:xfrm>
            <a:custGeom>
              <a:avLst/>
              <a:gdLst/>
              <a:ahLst/>
              <a:cxnLst/>
              <a:rect l="l" t="t" r="r" b="b"/>
              <a:pathLst>
                <a:path w="1166495" h="530225">
                  <a:moveTo>
                    <a:pt x="1166363" y="0"/>
                  </a:moveTo>
                  <a:lnTo>
                    <a:pt x="0" y="0"/>
                  </a:lnTo>
                  <a:lnTo>
                    <a:pt x="0" y="530136"/>
                  </a:lnTo>
                  <a:lnTo>
                    <a:pt x="1166363" y="530137"/>
                  </a:lnTo>
                  <a:lnTo>
                    <a:pt x="1166363" y="450616"/>
                  </a:lnTo>
                  <a:lnTo>
                    <a:pt x="132544" y="450616"/>
                  </a:lnTo>
                  <a:lnTo>
                    <a:pt x="79524" y="397602"/>
                  </a:lnTo>
                  <a:lnTo>
                    <a:pt x="79524" y="132534"/>
                  </a:lnTo>
                  <a:lnTo>
                    <a:pt x="132544" y="79520"/>
                  </a:lnTo>
                  <a:lnTo>
                    <a:pt x="1166363" y="79520"/>
                  </a:lnTo>
                  <a:lnTo>
                    <a:pt x="1166363" y="0"/>
                  </a:lnTo>
                  <a:close/>
                </a:path>
                <a:path w="1166495" h="530225">
                  <a:moveTo>
                    <a:pt x="1166363" y="79520"/>
                  </a:moveTo>
                  <a:lnTo>
                    <a:pt x="1047076" y="79520"/>
                  </a:lnTo>
                  <a:lnTo>
                    <a:pt x="1086838" y="119281"/>
                  </a:lnTo>
                  <a:lnTo>
                    <a:pt x="1086838" y="410856"/>
                  </a:lnTo>
                  <a:lnTo>
                    <a:pt x="1047076" y="450616"/>
                  </a:lnTo>
                  <a:lnTo>
                    <a:pt x="1166363" y="450616"/>
                  </a:lnTo>
                  <a:lnTo>
                    <a:pt x="1166363" y="7952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51178" y="1099173"/>
              <a:ext cx="1166495" cy="530225"/>
            </a:xfrm>
            <a:custGeom>
              <a:avLst/>
              <a:gdLst/>
              <a:ahLst/>
              <a:cxnLst/>
              <a:rect l="l" t="t" r="r" b="b"/>
              <a:pathLst>
                <a:path w="1166495" h="530225">
                  <a:moveTo>
                    <a:pt x="1086838" y="410856"/>
                  </a:moveTo>
                  <a:lnTo>
                    <a:pt x="1047076" y="450616"/>
                  </a:lnTo>
                  <a:lnTo>
                    <a:pt x="132544" y="450616"/>
                  </a:lnTo>
                  <a:lnTo>
                    <a:pt x="79524" y="397602"/>
                  </a:lnTo>
                  <a:lnTo>
                    <a:pt x="79524" y="132534"/>
                  </a:lnTo>
                  <a:lnTo>
                    <a:pt x="132544" y="79520"/>
                  </a:lnTo>
                  <a:lnTo>
                    <a:pt x="1047076" y="79520"/>
                  </a:lnTo>
                  <a:lnTo>
                    <a:pt x="1086838" y="119281"/>
                  </a:lnTo>
                  <a:lnTo>
                    <a:pt x="1086838" y="410856"/>
                  </a:lnTo>
                  <a:close/>
                </a:path>
                <a:path w="1166495" h="530225">
                  <a:moveTo>
                    <a:pt x="0" y="0"/>
                  </a:moveTo>
                  <a:lnTo>
                    <a:pt x="0" y="530136"/>
                  </a:lnTo>
                  <a:lnTo>
                    <a:pt x="1166363" y="530137"/>
                  </a:lnTo>
                  <a:lnTo>
                    <a:pt x="1166363" y="0"/>
                  </a:lnTo>
                  <a:lnTo>
                    <a:pt x="0" y="0"/>
                  </a:lnTo>
                  <a:close/>
                </a:path>
              </a:pathLst>
            </a:custGeom>
            <a:ln w="13253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8329" y="1231707"/>
              <a:ext cx="212090" cy="265430"/>
            </a:xfrm>
            <a:custGeom>
              <a:avLst/>
              <a:gdLst/>
              <a:ahLst/>
              <a:cxnLst/>
              <a:rect l="l" t="t" r="r" b="b"/>
              <a:pathLst>
                <a:path w="212089" h="265430">
                  <a:moveTo>
                    <a:pt x="106032" y="0"/>
                  </a:moveTo>
                  <a:lnTo>
                    <a:pt x="64757" y="10415"/>
                  </a:lnTo>
                  <a:lnTo>
                    <a:pt x="31054" y="38819"/>
                  </a:lnTo>
                  <a:lnTo>
                    <a:pt x="8331" y="80946"/>
                  </a:lnTo>
                  <a:lnTo>
                    <a:pt x="0" y="132534"/>
                  </a:lnTo>
                  <a:lnTo>
                    <a:pt x="8331" y="184121"/>
                  </a:lnTo>
                  <a:lnTo>
                    <a:pt x="31054" y="226249"/>
                  </a:lnTo>
                  <a:lnTo>
                    <a:pt x="64757" y="254652"/>
                  </a:lnTo>
                  <a:lnTo>
                    <a:pt x="106032" y="265068"/>
                  </a:lnTo>
                  <a:lnTo>
                    <a:pt x="147300" y="254652"/>
                  </a:lnTo>
                  <a:lnTo>
                    <a:pt x="181004" y="226249"/>
                  </a:lnTo>
                  <a:lnTo>
                    <a:pt x="203731" y="184121"/>
                  </a:lnTo>
                  <a:lnTo>
                    <a:pt x="212065" y="132534"/>
                  </a:lnTo>
                  <a:lnTo>
                    <a:pt x="203731" y="80946"/>
                  </a:lnTo>
                  <a:lnTo>
                    <a:pt x="181004" y="38819"/>
                  </a:lnTo>
                  <a:lnTo>
                    <a:pt x="147300" y="10415"/>
                  </a:lnTo>
                  <a:lnTo>
                    <a:pt x="106032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8329" y="1231707"/>
              <a:ext cx="212090" cy="265430"/>
            </a:xfrm>
            <a:custGeom>
              <a:avLst/>
              <a:gdLst/>
              <a:ahLst/>
              <a:cxnLst/>
              <a:rect l="l" t="t" r="r" b="b"/>
              <a:pathLst>
                <a:path w="212089" h="265430">
                  <a:moveTo>
                    <a:pt x="212065" y="132534"/>
                  </a:moveTo>
                  <a:lnTo>
                    <a:pt x="203731" y="184121"/>
                  </a:lnTo>
                  <a:lnTo>
                    <a:pt x="181004" y="226249"/>
                  </a:lnTo>
                  <a:lnTo>
                    <a:pt x="147300" y="254652"/>
                  </a:lnTo>
                  <a:lnTo>
                    <a:pt x="106032" y="265068"/>
                  </a:lnTo>
                  <a:lnTo>
                    <a:pt x="64757" y="254652"/>
                  </a:lnTo>
                  <a:lnTo>
                    <a:pt x="31054" y="226249"/>
                  </a:lnTo>
                  <a:lnTo>
                    <a:pt x="8331" y="184121"/>
                  </a:lnTo>
                  <a:lnTo>
                    <a:pt x="0" y="132534"/>
                  </a:lnTo>
                  <a:lnTo>
                    <a:pt x="8331" y="80946"/>
                  </a:lnTo>
                  <a:lnTo>
                    <a:pt x="31054" y="38819"/>
                  </a:lnTo>
                  <a:lnTo>
                    <a:pt x="64757" y="10415"/>
                  </a:lnTo>
                  <a:lnTo>
                    <a:pt x="106032" y="0"/>
                  </a:lnTo>
                  <a:lnTo>
                    <a:pt x="147300" y="10415"/>
                  </a:lnTo>
                  <a:lnTo>
                    <a:pt x="181004" y="38819"/>
                  </a:lnTo>
                  <a:lnTo>
                    <a:pt x="203731" y="80946"/>
                  </a:lnTo>
                  <a:lnTo>
                    <a:pt x="212065" y="132534"/>
                  </a:lnTo>
                  <a:close/>
                </a:path>
              </a:pathLst>
            </a:custGeom>
            <a:ln w="13253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6620" y="1317854"/>
              <a:ext cx="92778" cy="92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9325" y="1317854"/>
              <a:ext cx="92778" cy="92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02278" y="738680"/>
              <a:ext cx="768985" cy="292100"/>
            </a:xfrm>
            <a:custGeom>
              <a:avLst/>
              <a:gdLst/>
              <a:ahLst/>
              <a:cxnLst/>
              <a:rect l="l" t="t" r="r" b="b"/>
              <a:pathLst>
                <a:path w="768985" h="292100">
                  <a:moveTo>
                    <a:pt x="713069" y="0"/>
                  </a:moveTo>
                  <a:lnTo>
                    <a:pt x="0" y="291574"/>
                  </a:lnTo>
                  <a:lnTo>
                    <a:pt x="408225" y="210729"/>
                  </a:lnTo>
                  <a:lnTo>
                    <a:pt x="669331" y="104701"/>
                  </a:lnTo>
                  <a:lnTo>
                    <a:pt x="689212" y="155064"/>
                  </a:lnTo>
                  <a:lnTo>
                    <a:pt x="768737" y="139160"/>
                  </a:lnTo>
                  <a:lnTo>
                    <a:pt x="713069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02278" y="738680"/>
              <a:ext cx="768985" cy="292100"/>
            </a:xfrm>
            <a:custGeom>
              <a:avLst/>
              <a:gdLst/>
              <a:ahLst/>
              <a:cxnLst/>
              <a:rect l="l" t="t" r="r" b="b"/>
              <a:pathLst>
                <a:path w="768985" h="292100">
                  <a:moveTo>
                    <a:pt x="669331" y="104701"/>
                  </a:moveTo>
                  <a:lnTo>
                    <a:pt x="689212" y="155064"/>
                  </a:lnTo>
                  <a:lnTo>
                    <a:pt x="768737" y="139160"/>
                  </a:lnTo>
                  <a:lnTo>
                    <a:pt x="713069" y="0"/>
                  </a:lnTo>
                  <a:lnTo>
                    <a:pt x="0" y="291574"/>
                  </a:lnTo>
                  <a:lnTo>
                    <a:pt x="408225" y="210729"/>
                  </a:lnTo>
                  <a:lnTo>
                    <a:pt x="669331" y="104701"/>
                  </a:lnTo>
                  <a:close/>
                </a:path>
              </a:pathLst>
            </a:custGeom>
            <a:ln w="13253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788" y="910975"/>
              <a:ext cx="706755" cy="135255"/>
            </a:xfrm>
            <a:custGeom>
              <a:avLst/>
              <a:gdLst/>
              <a:ahLst/>
              <a:cxnLst/>
              <a:rect l="l" t="t" r="r" b="b"/>
              <a:pathLst>
                <a:path w="706754" h="135255">
                  <a:moveTo>
                    <a:pt x="679934" y="0"/>
                  </a:moveTo>
                  <a:lnTo>
                    <a:pt x="0" y="135184"/>
                  </a:lnTo>
                  <a:lnTo>
                    <a:pt x="406900" y="135184"/>
                  </a:lnTo>
                  <a:lnTo>
                    <a:pt x="616315" y="94099"/>
                  </a:lnTo>
                  <a:lnTo>
                    <a:pt x="625592" y="135184"/>
                  </a:lnTo>
                  <a:lnTo>
                    <a:pt x="706442" y="135184"/>
                  </a:lnTo>
                  <a:lnTo>
                    <a:pt x="67993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95788" y="910975"/>
              <a:ext cx="706755" cy="135255"/>
            </a:xfrm>
            <a:custGeom>
              <a:avLst/>
              <a:gdLst/>
              <a:ahLst/>
              <a:cxnLst/>
              <a:rect l="l" t="t" r="r" b="b"/>
              <a:pathLst>
                <a:path w="706754" h="135255">
                  <a:moveTo>
                    <a:pt x="406900" y="135184"/>
                  </a:moveTo>
                  <a:lnTo>
                    <a:pt x="616315" y="94099"/>
                  </a:lnTo>
                  <a:lnTo>
                    <a:pt x="625592" y="135184"/>
                  </a:lnTo>
                  <a:lnTo>
                    <a:pt x="706442" y="135184"/>
                  </a:lnTo>
                  <a:lnTo>
                    <a:pt x="679934" y="0"/>
                  </a:lnTo>
                  <a:lnTo>
                    <a:pt x="0" y="135184"/>
                  </a:lnTo>
                  <a:lnTo>
                    <a:pt x="406900" y="135184"/>
                  </a:lnTo>
                  <a:close/>
                </a:path>
              </a:pathLst>
            </a:custGeom>
            <a:ln w="13253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Subscription</a:t>
            </a:r>
            <a:r>
              <a:rPr spc="-80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dirty="0"/>
              <a:t>leasing</a:t>
            </a:r>
            <a:r>
              <a:rPr spc="-65" dirty="0"/>
              <a:t> </a:t>
            </a:r>
            <a:r>
              <a:rPr dirty="0"/>
              <a:t>models</a:t>
            </a:r>
            <a:r>
              <a:rPr spc="-15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dirty="0"/>
              <a:t>maintenance</a:t>
            </a:r>
            <a:r>
              <a:rPr spc="-8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" dirty="0"/>
              <a:t>updates.</a:t>
            </a: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Subscription</a:t>
            </a:r>
            <a:r>
              <a:rPr spc="-100" dirty="0"/>
              <a:t> </a:t>
            </a:r>
            <a:r>
              <a:rPr spc="-10" dirty="0"/>
              <a:t>Model</a:t>
            </a: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1</a:t>
            </a:r>
            <a:r>
              <a:rPr spc="-40" dirty="0"/>
              <a:t> </a:t>
            </a:r>
            <a:r>
              <a:rPr dirty="0"/>
              <a:t>Month</a:t>
            </a:r>
            <a:r>
              <a:rPr spc="-10" dirty="0"/>
              <a:t> Subscription</a:t>
            </a: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3</a:t>
            </a:r>
            <a:r>
              <a:rPr spc="-40" dirty="0"/>
              <a:t> </a:t>
            </a:r>
            <a:r>
              <a:rPr dirty="0"/>
              <a:t>Month</a:t>
            </a:r>
            <a:r>
              <a:rPr spc="-10" dirty="0"/>
              <a:t> Subscription</a:t>
            </a: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1</a:t>
            </a:r>
            <a:r>
              <a:rPr spc="-70" dirty="0"/>
              <a:t> </a:t>
            </a:r>
            <a:r>
              <a:rPr spc="-45" dirty="0"/>
              <a:t>Year</a:t>
            </a:r>
            <a:r>
              <a:rPr spc="-25" dirty="0"/>
              <a:t> </a:t>
            </a:r>
            <a:r>
              <a:rPr spc="-10" dirty="0"/>
              <a:t>Subscription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81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30"/>
              </a:spcBef>
            </a:pPr>
            <a:r>
              <a:rPr dirty="0"/>
              <a:t>HOW</a:t>
            </a:r>
            <a:r>
              <a:rPr spc="60" dirty="0"/>
              <a:t> </a:t>
            </a:r>
            <a:r>
              <a:rPr dirty="0"/>
              <a:t>WE</a:t>
            </a:r>
            <a:r>
              <a:rPr spc="10" dirty="0"/>
              <a:t> </a:t>
            </a:r>
            <a:r>
              <a:rPr dirty="0"/>
              <a:t>REACH</a:t>
            </a:r>
            <a:r>
              <a:rPr spc="65" dirty="0"/>
              <a:t> </a:t>
            </a:r>
            <a:r>
              <a:rPr spc="-10" dirty="0"/>
              <a:t>HOSPITALS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62075" y="2562225"/>
            <a:ext cx="1952625" cy="1962150"/>
            <a:chOff x="1362075" y="2562225"/>
            <a:chExt cx="1952625" cy="1962150"/>
          </a:xfrm>
        </p:grpSpPr>
        <p:sp>
          <p:nvSpPr>
            <p:cNvPr id="5" name="object 5"/>
            <p:cNvSpPr/>
            <p:nvPr/>
          </p:nvSpPr>
          <p:spPr>
            <a:xfrm>
              <a:off x="1362075" y="2562225"/>
              <a:ext cx="1952625" cy="1962150"/>
            </a:xfrm>
            <a:custGeom>
              <a:avLst/>
              <a:gdLst/>
              <a:ahLst/>
              <a:cxnLst/>
              <a:rect l="l" t="t" r="r" b="b"/>
              <a:pathLst>
                <a:path w="1952625" h="1962150">
                  <a:moveTo>
                    <a:pt x="976376" y="0"/>
                  </a:moveTo>
                  <a:lnTo>
                    <a:pt x="927644" y="1200"/>
                  </a:lnTo>
                  <a:lnTo>
                    <a:pt x="879531" y="4765"/>
                  </a:lnTo>
                  <a:lnTo>
                    <a:pt x="832093" y="10638"/>
                  </a:lnTo>
                  <a:lnTo>
                    <a:pt x="785385" y="18762"/>
                  </a:lnTo>
                  <a:lnTo>
                    <a:pt x="739463" y="29082"/>
                  </a:lnTo>
                  <a:lnTo>
                    <a:pt x="694384" y="41541"/>
                  </a:lnTo>
                  <a:lnTo>
                    <a:pt x="650202" y="56083"/>
                  </a:lnTo>
                  <a:lnTo>
                    <a:pt x="606975" y="72652"/>
                  </a:lnTo>
                  <a:lnTo>
                    <a:pt x="564758" y="91191"/>
                  </a:lnTo>
                  <a:lnTo>
                    <a:pt x="523607" y="111645"/>
                  </a:lnTo>
                  <a:lnTo>
                    <a:pt x="483578" y="133956"/>
                  </a:lnTo>
                  <a:lnTo>
                    <a:pt x="444727" y="158070"/>
                  </a:lnTo>
                  <a:lnTo>
                    <a:pt x="407109" y="183928"/>
                  </a:lnTo>
                  <a:lnTo>
                    <a:pt x="370781" y="211477"/>
                  </a:lnTo>
                  <a:lnTo>
                    <a:pt x="335799" y="240658"/>
                  </a:lnTo>
                  <a:lnTo>
                    <a:pt x="302219" y="271416"/>
                  </a:lnTo>
                  <a:lnTo>
                    <a:pt x="270096" y="303695"/>
                  </a:lnTo>
                  <a:lnTo>
                    <a:pt x="239487" y="337438"/>
                  </a:lnTo>
                  <a:lnTo>
                    <a:pt x="210447" y="372589"/>
                  </a:lnTo>
                  <a:lnTo>
                    <a:pt x="183032" y="409092"/>
                  </a:lnTo>
                  <a:lnTo>
                    <a:pt x="157299" y="446891"/>
                  </a:lnTo>
                  <a:lnTo>
                    <a:pt x="133302" y="485930"/>
                  </a:lnTo>
                  <a:lnTo>
                    <a:pt x="111099" y="526151"/>
                  </a:lnTo>
                  <a:lnTo>
                    <a:pt x="90746" y="567500"/>
                  </a:lnTo>
                  <a:lnTo>
                    <a:pt x="72297" y="609919"/>
                  </a:lnTo>
                  <a:lnTo>
                    <a:pt x="55809" y="653353"/>
                  </a:lnTo>
                  <a:lnTo>
                    <a:pt x="41338" y="697746"/>
                  </a:lnTo>
                  <a:lnTo>
                    <a:pt x="28940" y="743040"/>
                  </a:lnTo>
                  <a:lnTo>
                    <a:pt x="18670" y="789180"/>
                  </a:lnTo>
                  <a:lnTo>
                    <a:pt x="10586" y="836110"/>
                  </a:lnTo>
                  <a:lnTo>
                    <a:pt x="4742" y="883773"/>
                  </a:lnTo>
                  <a:lnTo>
                    <a:pt x="1194" y="932113"/>
                  </a:lnTo>
                  <a:lnTo>
                    <a:pt x="0" y="981075"/>
                  </a:lnTo>
                  <a:lnTo>
                    <a:pt x="1194" y="1030036"/>
                  </a:lnTo>
                  <a:lnTo>
                    <a:pt x="4742" y="1078376"/>
                  </a:lnTo>
                  <a:lnTo>
                    <a:pt x="10586" y="1126039"/>
                  </a:lnTo>
                  <a:lnTo>
                    <a:pt x="18670" y="1172969"/>
                  </a:lnTo>
                  <a:lnTo>
                    <a:pt x="28940" y="1219109"/>
                  </a:lnTo>
                  <a:lnTo>
                    <a:pt x="41338" y="1264403"/>
                  </a:lnTo>
                  <a:lnTo>
                    <a:pt x="55809" y="1308796"/>
                  </a:lnTo>
                  <a:lnTo>
                    <a:pt x="72297" y="1352230"/>
                  </a:lnTo>
                  <a:lnTo>
                    <a:pt x="90746" y="1394649"/>
                  </a:lnTo>
                  <a:lnTo>
                    <a:pt x="111099" y="1435998"/>
                  </a:lnTo>
                  <a:lnTo>
                    <a:pt x="133302" y="1476219"/>
                  </a:lnTo>
                  <a:lnTo>
                    <a:pt x="157299" y="1515258"/>
                  </a:lnTo>
                  <a:lnTo>
                    <a:pt x="183032" y="1553057"/>
                  </a:lnTo>
                  <a:lnTo>
                    <a:pt x="210447" y="1589560"/>
                  </a:lnTo>
                  <a:lnTo>
                    <a:pt x="239487" y="1624711"/>
                  </a:lnTo>
                  <a:lnTo>
                    <a:pt x="270096" y="1658454"/>
                  </a:lnTo>
                  <a:lnTo>
                    <a:pt x="302219" y="1690733"/>
                  </a:lnTo>
                  <a:lnTo>
                    <a:pt x="335799" y="1721491"/>
                  </a:lnTo>
                  <a:lnTo>
                    <a:pt x="370781" y="1750672"/>
                  </a:lnTo>
                  <a:lnTo>
                    <a:pt x="407109" y="1778221"/>
                  </a:lnTo>
                  <a:lnTo>
                    <a:pt x="444727" y="1804079"/>
                  </a:lnTo>
                  <a:lnTo>
                    <a:pt x="483578" y="1828193"/>
                  </a:lnTo>
                  <a:lnTo>
                    <a:pt x="523607" y="1850504"/>
                  </a:lnTo>
                  <a:lnTo>
                    <a:pt x="564758" y="1870958"/>
                  </a:lnTo>
                  <a:lnTo>
                    <a:pt x="606975" y="1889497"/>
                  </a:lnTo>
                  <a:lnTo>
                    <a:pt x="650202" y="1906066"/>
                  </a:lnTo>
                  <a:lnTo>
                    <a:pt x="694384" y="1920608"/>
                  </a:lnTo>
                  <a:lnTo>
                    <a:pt x="739463" y="1933067"/>
                  </a:lnTo>
                  <a:lnTo>
                    <a:pt x="785385" y="1943387"/>
                  </a:lnTo>
                  <a:lnTo>
                    <a:pt x="832093" y="1951511"/>
                  </a:lnTo>
                  <a:lnTo>
                    <a:pt x="879531" y="1957384"/>
                  </a:lnTo>
                  <a:lnTo>
                    <a:pt x="927644" y="1960949"/>
                  </a:lnTo>
                  <a:lnTo>
                    <a:pt x="976376" y="1962150"/>
                  </a:lnTo>
                  <a:lnTo>
                    <a:pt x="1025096" y="1960949"/>
                  </a:lnTo>
                  <a:lnTo>
                    <a:pt x="1073198" y="1957384"/>
                  </a:lnTo>
                  <a:lnTo>
                    <a:pt x="1120627" y="1951511"/>
                  </a:lnTo>
                  <a:lnTo>
                    <a:pt x="1167325" y="1943387"/>
                  </a:lnTo>
                  <a:lnTo>
                    <a:pt x="1213239" y="1933067"/>
                  </a:lnTo>
                  <a:lnTo>
                    <a:pt x="1258310" y="1920608"/>
                  </a:lnTo>
                  <a:lnTo>
                    <a:pt x="1302484" y="1906066"/>
                  </a:lnTo>
                  <a:lnTo>
                    <a:pt x="1345704" y="1889497"/>
                  </a:lnTo>
                  <a:lnTo>
                    <a:pt x="1387915" y="1870958"/>
                  </a:lnTo>
                  <a:lnTo>
                    <a:pt x="1429060" y="1850504"/>
                  </a:lnTo>
                  <a:lnTo>
                    <a:pt x="1469084" y="1828193"/>
                  </a:lnTo>
                  <a:lnTo>
                    <a:pt x="1507930" y="1804079"/>
                  </a:lnTo>
                  <a:lnTo>
                    <a:pt x="1545543" y="1778221"/>
                  </a:lnTo>
                  <a:lnTo>
                    <a:pt x="1581867" y="1750672"/>
                  </a:lnTo>
                  <a:lnTo>
                    <a:pt x="1616845" y="1721491"/>
                  </a:lnTo>
                  <a:lnTo>
                    <a:pt x="1650422" y="1690733"/>
                  </a:lnTo>
                  <a:lnTo>
                    <a:pt x="1682542" y="1658454"/>
                  </a:lnTo>
                  <a:lnTo>
                    <a:pt x="1713149" y="1624711"/>
                  </a:lnTo>
                  <a:lnTo>
                    <a:pt x="1742187" y="1589560"/>
                  </a:lnTo>
                  <a:lnTo>
                    <a:pt x="1769600" y="1553057"/>
                  </a:lnTo>
                  <a:lnTo>
                    <a:pt x="1795332" y="1515258"/>
                  </a:lnTo>
                  <a:lnTo>
                    <a:pt x="1819326" y="1476219"/>
                  </a:lnTo>
                  <a:lnTo>
                    <a:pt x="1841528" y="1435998"/>
                  </a:lnTo>
                  <a:lnTo>
                    <a:pt x="1861881" y="1394649"/>
                  </a:lnTo>
                  <a:lnTo>
                    <a:pt x="1880329" y="1352230"/>
                  </a:lnTo>
                  <a:lnTo>
                    <a:pt x="1896816" y="1308796"/>
                  </a:lnTo>
                  <a:lnTo>
                    <a:pt x="1911287" y="1264403"/>
                  </a:lnTo>
                  <a:lnTo>
                    <a:pt x="1923685" y="1219109"/>
                  </a:lnTo>
                  <a:lnTo>
                    <a:pt x="1933954" y="1172969"/>
                  </a:lnTo>
                  <a:lnTo>
                    <a:pt x="1942038" y="1126039"/>
                  </a:lnTo>
                  <a:lnTo>
                    <a:pt x="1947882" y="1078376"/>
                  </a:lnTo>
                  <a:lnTo>
                    <a:pt x="1951430" y="1030036"/>
                  </a:lnTo>
                  <a:lnTo>
                    <a:pt x="1952625" y="981075"/>
                  </a:lnTo>
                  <a:lnTo>
                    <a:pt x="1951430" y="932113"/>
                  </a:lnTo>
                  <a:lnTo>
                    <a:pt x="1947882" y="883773"/>
                  </a:lnTo>
                  <a:lnTo>
                    <a:pt x="1942038" y="836110"/>
                  </a:lnTo>
                  <a:lnTo>
                    <a:pt x="1933954" y="789180"/>
                  </a:lnTo>
                  <a:lnTo>
                    <a:pt x="1923685" y="743040"/>
                  </a:lnTo>
                  <a:lnTo>
                    <a:pt x="1911287" y="697746"/>
                  </a:lnTo>
                  <a:lnTo>
                    <a:pt x="1896816" y="653353"/>
                  </a:lnTo>
                  <a:lnTo>
                    <a:pt x="1880329" y="609919"/>
                  </a:lnTo>
                  <a:lnTo>
                    <a:pt x="1861881" y="567500"/>
                  </a:lnTo>
                  <a:lnTo>
                    <a:pt x="1841528" y="526151"/>
                  </a:lnTo>
                  <a:lnTo>
                    <a:pt x="1819326" y="485930"/>
                  </a:lnTo>
                  <a:lnTo>
                    <a:pt x="1795332" y="446891"/>
                  </a:lnTo>
                  <a:lnTo>
                    <a:pt x="1769600" y="409092"/>
                  </a:lnTo>
                  <a:lnTo>
                    <a:pt x="1742187" y="372589"/>
                  </a:lnTo>
                  <a:lnTo>
                    <a:pt x="1713149" y="337438"/>
                  </a:lnTo>
                  <a:lnTo>
                    <a:pt x="1682542" y="303695"/>
                  </a:lnTo>
                  <a:lnTo>
                    <a:pt x="1650422" y="271416"/>
                  </a:lnTo>
                  <a:lnTo>
                    <a:pt x="1616845" y="240658"/>
                  </a:lnTo>
                  <a:lnTo>
                    <a:pt x="1581867" y="211477"/>
                  </a:lnTo>
                  <a:lnTo>
                    <a:pt x="1545543" y="183928"/>
                  </a:lnTo>
                  <a:lnTo>
                    <a:pt x="1507930" y="158070"/>
                  </a:lnTo>
                  <a:lnTo>
                    <a:pt x="1469084" y="133956"/>
                  </a:lnTo>
                  <a:lnTo>
                    <a:pt x="1429060" y="111645"/>
                  </a:lnTo>
                  <a:lnTo>
                    <a:pt x="1387915" y="91191"/>
                  </a:lnTo>
                  <a:lnTo>
                    <a:pt x="1345704" y="72652"/>
                  </a:lnTo>
                  <a:lnTo>
                    <a:pt x="1302484" y="56083"/>
                  </a:lnTo>
                  <a:lnTo>
                    <a:pt x="1258310" y="41541"/>
                  </a:lnTo>
                  <a:lnTo>
                    <a:pt x="1213239" y="29082"/>
                  </a:lnTo>
                  <a:lnTo>
                    <a:pt x="1167325" y="18762"/>
                  </a:lnTo>
                  <a:lnTo>
                    <a:pt x="1120627" y="10638"/>
                  </a:lnTo>
                  <a:lnTo>
                    <a:pt x="1073198" y="4765"/>
                  </a:lnTo>
                  <a:lnTo>
                    <a:pt x="1025096" y="1200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8398" y="3128428"/>
              <a:ext cx="950594" cy="786130"/>
            </a:xfrm>
            <a:custGeom>
              <a:avLst/>
              <a:gdLst/>
              <a:ahLst/>
              <a:cxnLst/>
              <a:rect l="l" t="t" r="r" b="b"/>
              <a:pathLst>
                <a:path w="950594" h="786129">
                  <a:moveTo>
                    <a:pt x="676719" y="201815"/>
                  </a:moveTo>
                  <a:lnTo>
                    <a:pt x="475018" y="0"/>
                  </a:lnTo>
                  <a:lnTo>
                    <a:pt x="273304" y="201815"/>
                  </a:lnTo>
                  <a:lnTo>
                    <a:pt x="305981" y="234492"/>
                  </a:lnTo>
                  <a:lnTo>
                    <a:pt x="475018" y="65570"/>
                  </a:lnTo>
                  <a:lnTo>
                    <a:pt x="644055" y="234492"/>
                  </a:lnTo>
                  <a:lnTo>
                    <a:pt x="676719" y="201815"/>
                  </a:lnTo>
                  <a:close/>
                </a:path>
                <a:path w="950594" h="786129">
                  <a:moveTo>
                    <a:pt x="950036" y="299237"/>
                  </a:moveTo>
                  <a:lnTo>
                    <a:pt x="880516" y="299237"/>
                  </a:lnTo>
                  <a:lnTo>
                    <a:pt x="880516" y="391922"/>
                  </a:lnTo>
                  <a:lnTo>
                    <a:pt x="880516" y="461429"/>
                  </a:lnTo>
                  <a:lnTo>
                    <a:pt x="880516" y="507771"/>
                  </a:lnTo>
                  <a:lnTo>
                    <a:pt x="880516" y="577291"/>
                  </a:lnTo>
                  <a:lnTo>
                    <a:pt x="880516" y="623633"/>
                  </a:lnTo>
                  <a:lnTo>
                    <a:pt x="880516" y="693140"/>
                  </a:lnTo>
                  <a:lnTo>
                    <a:pt x="811009" y="693140"/>
                  </a:lnTo>
                  <a:lnTo>
                    <a:pt x="811009" y="623633"/>
                  </a:lnTo>
                  <a:lnTo>
                    <a:pt x="880516" y="623633"/>
                  </a:lnTo>
                  <a:lnTo>
                    <a:pt x="880516" y="577291"/>
                  </a:lnTo>
                  <a:lnTo>
                    <a:pt x="811009" y="577291"/>
                  </a:lnTo>
                  <a:lnTo>
                    <a:pt x="811009" y="507771"/>
                  </a:lnTo>
                  <a:lnTo>
                    <a:pt x="880516" y="507771"/>
                  </a:lnTo>
                  <a:lnTo>
                    <a:pt x="880516" y="461429"/>
                  </a:lnTo>
                  <a:lnTo>
                    <a:pt x="811009" y="461429"/>
                  </a:lnTo>
                  <a:lnTo>
                    <a:pt x="811009" y="391922"/>
                  </a:lnTo>
                  <a:lnTo>
                    <a:pt x="880516" y="391922"/>
                  </a:lnTo>
                  <a:lnTo>
                    <a:pt x="880516" y="299237"/>
                  </a:lnTo>
                  <a:lnTo>
                    <a:pt x="764667" y="299237"/>
                  </a:lnTo>
                  <a:lnTo>
                    <a:pt x="764667" y="391922"/>
                  </a:lnTo>
                  <a:lnTo>
                    <a:pt x="764667" y="461429"/>
                  </a:lnTo>
                  <a:lnTo>
                    <a:pt x="764667" y="507771"/>
                  </a:lnTo>
                  <a:lnTo>
                    <a:pt x="764667" y="577291"/>
                  </a:lnTo>
                  <a:lnTo>
                    <a:pt x="764667" y="623633"/>
                  </a:lnTo>
                  <a:lnTo>
                    <a:pt x="764667" y="693140"/>
                  </a:lnTo>
                  <a:lnTo>
                    <a:pt x="695147" y="693140"/>
                  </a:lnTo>
                  <a:lnTo>
                    <a:pt x="695147" y="623633"/>
                  </a:lnTo>
                  <a:lnTo>
                    <a:pt x="764667" y="623633"/>
                  </a:lnTo>
                  <a:lnTo>
                    <a:pt x="764667" y="577291"/>
                  </a:lnTo>
                  <a:lnTo>
                    <a:pt x="695147" y="577291"/>
                  </a:lnTo>
                  <a:lnTo>
                    <a:pt x="695147" y="507771"/>
                  </a:lnTo>
                  <a:lnTo>
                    <a:pt x="764667" y="507771"/>
                  </a:lnTo>
                  <a:lnTo>
                    <a:pt x="764667" y="461429"/>
                  </a:lnTo>
                  <a:lnTo>
                    <a:pt x="695147" y="461429"/>
                  </a:lnTo>
                  <a:lnTo>
                    <a:pt x="695147" y="391922"/>
                  </a:lnTo>
                  <a:lnTo>
                    <a:pt x="764667" y="391922"/>
                  </a:lnTo>
                  <a:lnTo>
                    <a:pt x="764667" y="299237"/>
                  </a:lnTo>
                  <a:lnTo>
                    <a:pt x="648804" y="299237"/>
                  </a:lnTo>
                  <a:lnTo>
                    <a:pt x="648804" y="391922"/>
                  </a:lnTo>
                  <a:lnTo>
                    <a:pt x="648804" y="461429"/>
                  </a:lnTo>
                  <a:lnTo>
                    <a:pt x="648804" y="507771"/>
                  </a:lnTo>
                  <a:lnTo>
                    <a:pt x="648804" y="577291"/>
                  </a:lnTo>
                  <a:lnTo>
                    <a:pt x="648804" y="623633"/>
                  </a:lnTo>
                  <a:lnTo>
                    <a:pt x="648804" y="693140"/>
                  </a:lnTo>
                  <a:lnTo>
                    <a:pt x="579297" y="693140"/>
                  </a:lnTo>
                  <a:lnTo>
                    <a:pt x="579297" y="623633"/>
                  </a:lnTo>
                  <a:lnTo>
                    <a:pt x="648804" y="623633"/>
                  </a:lnTo>
                  <a:lnTo>
                    <a:pt x="648804" y="577291"/>
                  </a:lnTo>
                  <a:lnTo>
                    <a:pt x="579297" y="577291"/>
                  </a:lnTo>
                  <a:lnTo>
                    <a:pt x="579297" y="507771"/>
                  </a:lnTo>
                  <a:lnTo>
                    <a:pt x="648804" y="507771"/>
                  </a:lnTo>
                  <a:lnTo>
                    <a:pt x="648804" y="461429"/>
                  </a:lnTo>
                  <a:lnTo>
                    <a:pt x="579297" y="461429"/>
                  </a:lnTo>
                  <a:lnTo>
                    <a:pt x="579297" y="403504"/>
                  </a:lnTo>
                  <a:lnTo>
                    <a:pt x="579297" y="391922"/>
                  </a:lnTo>
                  <a:lnTo>
                    <a:pt x="648804" y="391922"/>
                  </a:lnTo>
                  <a:lnTo>
                    <a:pt x="648804" y="299237"/>
                  </a:lnTo>
                  <a:lnTo>
                    <a:pt x="614045" y="299237"/>
                  </a:lnTo>
                  <a:lnTo>
                    <a:pt x="614045" y="264490"/>
                  </a:lnTo>
                  <a:lnTo>
                    <a:pt x="612660" y="263093"/>
                  </a:lnTo>
                  <a:lnTo>
                    <a:pt x="590880" y="241312"/>
                  </a:lnTo>
                  <a:lnTo>
                    <a:pt x="556120" y="206565"/>
                  </a:lnTo>
                  <a:lnTo>
                    <a:pt x="556120" y="300634"/>
                  </a:lnTo>
                  <a:lnTo>
                    <a:pt x="518223" y="322414"/>
                  </a:lnTo>
                  <a:lnTo>
                    <a:pt x="556120" y="344195"/>
                  </a:lnTo>
                  <a:lnTo>
                    <a:pt x="534441" y="381723"/>
                  </a:lnTo>
                  <a:lnTo>
                    <a:pt x="521360" y="374154"/>
                  </a:lnTo>
                  <a:lnTo>
                    <a:pt x="521360" y="577291"/>
                  </a:lnTo>
                  <a:lnTo>
                    <a:pt x="521360" y="739482"/>
                  </a:lnTo>
                  <a:lnTo>
                    <a:pt x="428675" y="739482"/>
                  </a:lnTo>
                  <a:lnTo>
                    <a:pt x="428675" y="693140"/>
                  </a:lnTo>
                  <a:lnTo>
                    <a:pt x="428675" y="623633"/>
                  </a:lnTo>
                  <a:lnTo>
                    <a:pt x="428675" y="577291"/>
                  </a:lnTo>
                  <a:lnTo>
                    <a:pt x="521360" y="577291"/>
                  </a:lnTo>
                  <a:lnTo>
                    <a:pt x="521360" y="374154"/>
                  </a:lnTo>
                  <a:lnTo>
                    <a:pt x="496671" y="359841"/>
                  </a:lnTo>
                  <a:lnTo>
                    <a:pt x="496671" y="403504"/>
                  </a:lnTo>
                  <a:lnTo>
                    <a:pt x="453351" y="403504"/>
                  </a:lnTo>
                  <a:lnTo>
                    <a:pt x="453351" y="391922"/>
                  </a:lnTo>
                  <a:lnTo>
                    <a:pt x="453351" y="381723"/>
                  </a:lnTo>
                  <a:lnTo>
                    <a:pt x="453351" y="359841"/>
                  </a:lnTo>
                  <a:lnTo>
                    <a:pt x="415582" y="381723"/>
                  </a:lnTo>
                  <a:lnTo>
                    <a:pt x="393915" y="344195"/>
                  </a:lnTo>
                  <a:lnTo>
                    <a:pt x="431800" y="322414"/>
                  </a:lnTo>
                  <a:lnTo>
                    <a:pt x="393915" y="300634"/>
                  </a:lnTo>
                  <a:lnTo>
                    <a:pt x="415582" y="263093"/>
                  </a:lnTo>
                  <a:lnTo>
                    <a:pt x="453351" y="285000"/>
                  </a:lnTo>
                  <a:lnTo>
                    <a:pt x="453351" y="263093"/>
                  </a:lnTo>
                  <a:lnTo>
                    <a:pt x="453351" y="241312"/>
                  </a:lnTo>
                  <a:lnTo>
                    <a:pt x="496671" y="241312"/>
                  </a:lnTo>
                  <a:lnTo>
                    <a:pt x="496671" y="285000"/>
                  </a:lnTo>
                  <a:lnTo>
                    <a:pt x="534441" y="263093"/>
                  </a:lnTo>
                  <a:lnTo>
                    <a:pt x="556120" y="300634"/>
                  </a:lnTo>
                  <a:lnTo>
                    <a:pt x="556120" y="206565"/>
                  </a:lnTo>
                  <a:lnTo>
                    <a:pt x="475018" y="125463"/>
                  </a:lnTo>
                  <a:lnTo>
                    <a:pt x="370751" y="229730"/>
                  </a:lnTo>
                  <a:lnTo>
                    <a:pt x="370751" y="391922"/>
                  </a:lnTo>
                  <a:lnTo>
                    <a:pt x="370751" y="461429"/>
                  </a:lnTo>
                  <a:lnTo>
                    <a:pt x="370751" y="507771"/>
                  </a:lnTo>
                  <a:lnTo>
                    <a:pt x="370751" y="577291"/>
                  </a:lnTo>
                  <a:lnTo>
                    <a:pt x="370751" y="623633"/>
                  </a:lnTo>
                  <a:lnTo>
                    <a:pt x="370751" y="693140"/>
                  </a:lnTo>
                  <a:lnTo>
                    <a:pt x="301231" y="693140"/>
                  </a:lnTo>
                  <a:lnTo>
                    <a:pt x="301231" y="623633"/>
                  </a:lnTo>
                  <a:lnTo>
                    <a:pt x="370751" y="623633"/>
                  </a:lnTo>
                  <a:lnTo>
                    <a:pt x="370751" y="577291"/>
                  </a:lnTo>
                  <a:lnTo>
                    <a:pt x="301231" y="577291"/>
                  </a:lnTo>
                  <a:lnTo>
                    <a:pt x="301231" y="507771"/>
                  </a:lnTo>
                  <a:lnTo>
                    <a:pt x="370751" y="507771"/>
                  </a:lnTo>
                  <a:lnTo>
                    <a:pt x="370751" y="461429"/>
                  </a:lnTo>
                  <a:lnTo>
                    <a:pt x="301231" y="461429"/>
                  </a:lnTo>
                  <a:lnTo>
                    <a:pt x="301231" y="391922"/>
                  </a:lnTo>
                  <a:lnTo>
                    <a:pt x="370751" y="391922"/>
                  </a:lnTo>
                  <a:lnTo>
                    <a:pt x="370751" y="229730"/>
                  </a:lnTo>
                  <a:lnTo>
                    <a:pt x="335991" y="264490"/>
                  </a:lnTo>
                  <a:lnTo>
                    <a:pt x="335991" y="299237"/>
                  </a:lnTo>
                  <a:lnTo>
                    <a:pt x="254889" y="299237"/>
                  </a:lnTo>
                  <a:lnTo>
                    <a:pt x="254889" y="693140"/>
                  </a:lnTo>
                  <a:lnTo>
                    <a:pt x="185381" y="693140"/>
                  </a:lnTo>
                  <a:lnTo>
                    <a:pt x="185381" y="623633"/>
                  </a:lnTo>
                  <a:lnTo>
                    <a:pt x="254889" y="623633"/>
                  </a:lnTo>
                  <a:lnTo>
                    <a:pt x="254889" y="577291"/>
                  </a:lnTo>
                  <a:lnTo>
                    <a:pt x="185381" y="577291"/>
                  </a:lnTo>
                  <a:lnTo>
                    <a:pt x="185381" y="507771"/>
                  </a:lnTo>
                  <a:lnTo>
                    <a:pt x="254889" y="507771"/>
                  </a:lnTo>
                  <a:lnTo>
                    <a:pt x="254889" y="461429"/>
                  </a:lnTo>
                  <a:lnTo>
                    <a:pt x="185381" y="461429"/>
                  </a:lnTo>
                  <a:lnTo>
                    <a:pt x="185381" y="391922"/>
                  </a:lnTo>
                  <a:lnTo>
                    <a:pt x="254889" y="391922"/>
                  </a:lnTo>
                  <a:lnTo>
                    <a:pt x="254889" y="299237"/>
                  </a:lnTo>
                  <a:lnTo>
                    <a:pt x="139026" y="299237"/>
                  </a:lnTo>
                  <a:lnTo>
                    <a:pt x="139026" y="391922"/>
                  </a:lnTo>
                  <a:lnTo>
                    <a:pt x="139026" y="461429"/>
                  </a:lnTo>
                  <a:lnTo>
                    <a:pt x="139026" y="507771"/>
                  </a:lnTo>
                  <a:lnTo>
                    <a:pt x="139026" y="577291"/>
                  </a:lnTo>
                  <a:lnTo>
                    <a:pt x="139026" y="623633"/>
                  </a:lnTo>
                  <a:lnTo>
                    <a:pt x="139026" y="693140"/>
                  </a:lnTo>
                  <a:lnTo>
                    <a:pt x="69519" y="693140"/>
                  </a:lnTo>
                  <a:lnTo>
                    <a:pt x="69519" y="623633"/>
                  </a:lnTo>
                  <a:lnTo>
                    <a:pt x="139026" y="623633"/>
                  </a:lnTo>
                  <a:lnTo>
                    <a:pt x="139026" y="577291"/>
                  </a:lnTo>
                  <a:lnTo>
                    <a:pt x="69519" y="577291"/>
                  </a:lnTo>
                  <a:lnTo>
                    <a:pt x="69519" y="507771"/>
                  </a:lnTo>
                  <a:lnTo>
                    <a:pt x="139026" y="507771"/>
                  </a:lnTo>
                  <a:lnTo>
                    <a:pt x="139026" y="461429"/>
                  </a:lnTo>
                  <a:lnTo>
                    <a:pt x="69519" y="461429"/>
                  </a:lnTo>
                  <a:lnTo>
                    <a:pt x="69519" y="391922"/>
                  </a:lnTo>
                  <a:lnTo>
                    <a:pt x="139026" y="391922"/>
                  </a:lnTo>
                  <a:lnTo>
                    <a:pt x="139026" y="299237"/>
                  </a:lnTo>
                  <a:lnTo>
                    <a:pt x="0" y="299237"/>
                  </a:lnTo>
                  <a:lnTo>
                    <a:pt x="0" y="345579"/>
                  </a:lnTo>
                  <a:lnTo>
                    <a:pt x="23177" y="345579"/>
                  </a:lnTo>
                  <a:lnTo>
                    <a:pt x="23177" y="785825"/>
                  </a:lnTo>
                  <a:lnTo>
                    <a:pt x="926871" y="785825"/>
                  </a:lnTo>
                  <a:lnTo>
                    <a:pt x="926871" y="739482"/>
                  </a:lnTo>
                  <a:lnTo>
                    <a:pt x="926871" y="693140"/>
                  </a:lnTo>
                  <a:lnTo>
                    <a:pt x="926871" y="345579"/>
                  </a:lnTo>
                  <a:lnTo>
                    <a:pt x="950036" y="345579"/>
                  </a:lnTo>
                  <a:lnTo>
                    <a:pt x="950036" y="299237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7587" y="5087683"/>
            <a:ext cx="2649220" cy="548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15290" marR="5080" indent="-403225">
              <a:lnSpc>
                <a:spcPts val="1950"/>
              </a:lnSpc>
              <a:spcBef>
                <a:spcPts val="340"/>
              </a:spcBef>
            </a:pPr>
            <a:r>
              <a:rPr sz="1800" b="1" spc="120" dirty="0">
                <a:latin typeface="Calibri"/>
                <a:cs typeface="Calibri"/>
              </a:rPr>
              <a:t>DIRECT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160" dirty="0">
                <a:latin typeface="Calibri"/>
                <a:cs typeface="Calibri"/>
              </a:rPr>
              <a:t>SALES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AND </a:t>
            </a:r>
            <a:r>
              <a:rPr sz="1800" b="1" spc="90" dirty="0">
                <a:latin typeface="Calibri"/>
                <a:cs typeface="Calibri"/>
              </a:rPr>
              <a:t>HOSPITAL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80" dirty="0">
                <a:latin typeface="Calibri"/>
                <a:cs typeface="Calibri"/>
              </a:rPr>
              <a:t>VISITS.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33975" y="2562225"/>
            <a:ext cx="1952625" cy="1962150"/>
            <a:chOff x="5133975" y="2562225"/>
            <a:chExt cx="1952625" cy="1962150"/>
          </a:xfrm>
        </p:grpSpPr>
        <p:sp>
          <p:nvSpPr>
            <p:cNvPr id="9" name="object 9"/>
            <p:cNvSpPr/>
            <p:nvPr/>
          </p:nvSpPr>
          <p:spPr>
            <a:xfrm>
              <a:off x="5133975" y="2562225"/>
              <a:ext cx="1952625" cy="1962150"/>
            </a:xfrm>
            <a:custGeom>
              <a:avLst/>
              <a:gdLst/>
              <a:ahLst/>
              <a:cxnLst/>
              <a:rect l="l" t="t" r="r" b="b"/>
              <a:pathLst>
                <a:path w="1952625" h="1962150">
                  <a:moveTo>
                    <a:pt x="976376" y="0"/>
                  </a:moveTo>
                  <a:lnTo>
                    <a:pt x="927644" y="1200"/>
                  </a:lnTo>
                  <a:lnTo>
                    <a:pt x="879531" y="4765"/>
                  </a:lnTo>
                  <a:lnTo>
                    <a:pt x="832093" y="10638"/>
                  </a:lnTo>
                  <a:lnTo>
                    <a:pt x="785385" y="18762"/>
                  </a:lnTo>
                  <a:lnTo>
                    <a:pt x="739463" y="29082"/>
                  </a:lnTo>
                  <a:lnTo>
                    <a:pt x="694384" y="41541"/>
                  </a:lnTo>
                  <a:lnTo>
                    <a:pt x="650202" y="56083"/>
                  </a:lnTo>
                  <a:lnTo>
                    <a:pt x="606975" y="72652"/>
                  </a:lnTo>
                  <a:lnTo>
                    <a:pt x="564758" y="91191"/>
                  </a:lnTo>
                  <a:lnTo>
                    <a:pt x="523607" y="111645"/>
                  </a:lnTo>
                  <a:lnTo>
                    <a:pt x="483578" y="133956"/>
                  </a:lnTo>
                  <a:lnTo>
                    <a:pt x="444727" y="158070"/>
                  </a:lnTo>
                  <a:lnTo>
                    <a:pt x="407109" y="183928"/>
                  </a:lnTo>
                  <a:lnTo>
                    <a:pt x="370781" y="211477"/>
                  </a:lnTo>
                  <a:lnTo>
                    <a:pt x="335799" y="240658"/>
                  </a:lnTo>
                  <a:lnTo>
                    <a:pt x="302219" y="271416"/>
                  </a:lnTo>
                  <a:lnTo>
                    <a:pt x="270096" y="303695"/>
                  </a:lnTo>
                  <a:lnTo>
                    <a:pt x="239487" y="337438"/>
                  </a:lnTo>
                  <a:lnTo>
                    <a:pt x="210447" y="372589"/>
                  </a:lnTo>
                  <a:lnTo>
                    <a:pt x="183032" y="409092"/>
                  </a:lnTo>
                  <a:lnTo>
                    <a:pt x="157299" y="446891"/>
                  </a:lnTo>
                  <a:lnTo>
                    <a:pt x="133302" y="485930"/>
                  </a:lnTo>
                  <a:lnTo>
                    <a:pt x="111099" y="526151"/>
                  </a:lnTo>
                  <a:lnTo>
                    <a:pt x="90746" y="567500"/>
                  </a:lnTo>
                  <a:lnTo>
                    <a:pt x="72297" y="609919"/>
                  </a:lnTo>
                  <a:lnTo>
                    <a:pt x="55809" y="653353"/>
                  </a:lnTo>
                  <a:lnTo>
                    <a:pt x="41338" y="697746"/>
                  </a:lnTo>
                  <a:lnTo>
                    <a:pt x="28940" y="743040"/>
                  </a:lnTo>
                  <a:lnTo>
                    <a:pt x="18670" y="789180"/>
                  </a:lnTo>
                  <a:lnTo>
                    <a:pt x="10586" y="836110"/>
                  </a:lnTo>
                  <a:lnTo>
                    <a:pt x="4742" y="883773"/>
                  </a:lnTo>
                  <a:lnTo>
                    <a:pt x="1194" y="932113"/>
                  </a:lnTo>
                  <a:lnTo>
                    <a:pt x="0" y="981075"/>
                  </a:lnTo>
                  <a:lnTo>
                    <a:pt x="1194" y="1030036"/>
                  </a:lnTo>
                  <a:lnTo>
                    <a:pt x="4742" y="1078376"/>
                  </a:lnTo>
                  <a:lnTo>
                    <a:pt x="10586" y="1126039"/>
                  </a:lnTo>
                  <a:lnTo>
                    <a:pt x="18670" y="1172969"/>
                  </a:lnTo>
                  <a:lnTo>
                    <a:pt x="28940" y="1219109"/>
                  </a:lnTo>
                  <a:lnTo>
                    <a:pt x="41338" y="1264403"/>
                  </a:lnTo>
                  <a:lnTo>
                    <a:pt x="55809" y="1308796"/>
                  </a:lnTo>
                  <a:lnTo>
                    <a:pt x="72297" y="1352230"/>
                  </a:lnTo>
                  <a:lnTo>
                    <a:pt x="90746" y="1394649"/>
                  </a:lnTo>
                  <a:lnTo>
                    <a:pt x="111099" y="1435998"/>
                  </a:lnTo>
                  <a:lnTo>
                    <a:pt x="133302" y="1476219"/>
                  </a:lnTo>
                  <a:lnTo>
                    <a:pt x="157299" y="1515258"/>
                  </a:lnTo>
                  <a:lnTo>
                    <a:pt x="183032" y="1553057"/>
                  </a:lnTo>
                  <a:lnTo>
                    <a:pt x="210447" y="1589560"/>
                  </a:lnTo>
                  <a:lnTo>
                    <a:pt x="239487" y="1624711"/>
                  </a:lnTo>
                  <a:lnTo>
                    <a:pt x="270096" y="1658454"/>
                  </a:lnTo>
                  <a:lnTo>
                    <a:pt x="302219" y="1690733"/>
                  </a:lnTo>
                  <a:lnTo>
                    <a:pt x="335799" y="1721491"/>
                  </a:lnTo>
                  <a:lnTo>
                    <a:pt x="370781" y="1750672"/>
                  </a:lnTo>
                  <a:lnTo>
                    <a:pt x="407109" y="1778221"/>
                  </a:lnTo>
                  <a:lnTo>
                    <a:pt x="444727" y="1804079"/>
                  </a:lnTo>
                  <a:lnTo>
                    <a:pt x="483578" y="1828193"/>
                  </a:lnTo>
                  <a:lnTo>
                    <a:pt x="523607" y="1850504"/>
                  </a:lnTo>
                  <a:lnTo>
                    <a:pt x="564758" y="1870958"/>
                  </a:lnTo>
                  <a:lnTo>
                    <a:pt x="606975" y="1889497"/>
                  </a:lnTo>
                  <a:lnTo>
                    <a:pt x="650202" y="1906066"/>
                  </a:lnTo>
                  <a:lnTo>
                    <a:pt x="694384" y="1920608"/>
                  </a:lnTo>
                  <a:lnTo>
                    <a:pt x="739463" y="1933067"/>
                  </a:lnTo>
                  <a:lnTo>
                    <a:pt x="785385" y="1943387"/>
                  </a:lnTo>
                  <a:lnTo>
                    <a:pt x="832093" y="1951511"/>
                  </a:lnTo>
                  <a:lnTo>
                    <a:pt x="879531" y="1957384"/>
                  </a:lnTo>
                  <a:lnTo>
                    <a:pt x="927644" y="1960949"/>
                  </a:lnTo>
                  <a:lnTo>
                    <a:pt x="976376" y="1962150"/>
                  </a:lnTo>
                  <a:lnTo>
                    <a:pt x="1025096" y="1960949"/>
                  </a:lnTo>
                  <a:lnTo>
                    <a:pt x="1073198" y="1957384"/>
                  </a:lnTo>
                  <a:lnTo>
                    <a:pt x="1120627" y="1951511"/>
                  </a:lnTo>
                  <a:lnTo>
                    <a:pt x="1167325" y="1943387"/>
                  </a:lnTo>
                  <a:lnTo>
                    <a:pt x="1213239" y="1933067"/>
                  </a:lnTo>
                  <a:lnTo>
                    <a:pt x="1258310" y="1920608"/>
                  </a:lnTo>
                  <a:lnTo>
                    <a:pt x="1302484" y="1906066"/>
                  </a:lnTo>
                  <a:lnTo>
                    <a:pt x="1345704" y="1889497"/>
                  </a:lnTo>
                  <a:lnTo>
                    <a:pt x="1387915" y="1870958"/>
                  </a:lnTo>
                  <a:lnTo>
                    <a:pt x="1429060" y="1850504"/>
                  </a:lnTo>
                  <a:lnTo>
                    <a:pt x="1469084" y="1828193"/>
                  </a:lnTo>
                  <a:lnTo>
                    <a:pt x="1507930" y="1804079"/>
                  </a:lnTo>
                  <a:lnTo>
                    <a:pt x="1545543" y="1778221"/>
                  </a:lnTo>
                  <a:lnTo>
                    <a:pt x="1581867" y="1750672"/>
                  </a:lnTo>
                  <a:lnTo>
                    <a:pt x="1616845" y="1721491"/>
                  </a:lnTo>
                  <a:lnTo>
                    <a:pt x="1650422" y="1690733"/>
                  </a:lnTo>
                  <a:lnTo>
                    <a:pt x="1682542" y="1658454"/>
                  </a:lnTo>
                  <a:lnTo>
                    <a:pt x="1713149" y="1624711"/>
                  </a:lnTo>
                  <a:lnTo>
                    <a:pt x="1742187" y="1589560"/>
                  </a:lnTo>
                  <a:lnTo>
                    <a:pt x="1769600" y="1553057"/>
                  </a:lnTo>
                  <a:lnTo>
                    <a:pt x="1795332" y="1515258"/>
                  </a:lnTo>
                  <a:lnTo>
                    <a:pt x="1819326" y="1476219"/>
                  </a:lnTo>
                  <a:lnTo>
                    <a:pt x="1841528" y="1435998"/>
                  </a:lnTo>
                  <a:lnTo>
                    <a:pt x="1861881" y="1394649"/>
                  </a:lnTo>
                  <a:lnTo>
                    <a:pt x="1880329" y="1352230"/>
                  </a:lnTo>
                  <a:lnTo>
                    <a:pt x="1896816" y="1308796"/>
                  </a:lnTo>
                  <a:lnTo>
                    <a:pt x="1911287" y="1264403"/>
                  </a:lnTo>
                  <a:lnTo>
                    <a:pt x="1923685" y="1219109"/>
                  </a:lnTo>
                  <a:lnTo>
                    <a:pt x="1933954" y="1172969"/>
                  </a:lnTo>
                  <a:lnTo>
                    <a:pt x="1942038" y="1126039"/>
                  </a:lnTo>
                  <a:lnTo>
                    <a:pt x="1947882" y="1078376"/>
                  </a:lnTo>
                  <a:lnTo>
                    <a:pt x="1951430" y="1030036"/>
                  </a:lnTo>
                  <a:lnTo>
                    <a:pt x="1952625" y="981075"/>
                  </a:lnTo>
                  <a:lnTo>
                    <a:pt x="1951430" y="932113"/>
                  </a:lnTo>
                  <a:lnTo>
                    <a:pt x="1947882" y="883773"/>
                  </a:lnTo>
                  <a:lnTo>
                    <a:pt x="1942038" y="836110"/>
                  </a:lnTo>
                  <a:lnTo>
                    <a:pt x="1933954" y="789180"/>
                  </a:lnTo>
                  <a:lnTo>
                    <a:pt x="1923685" y="743040"/>
                  </a:lnTo>
                  <a:lnTo>
                    <a:pt x="1911287" y="697746"/>
                  </a:lnTo>
                  <a:lnTo>
                    <a:pt x="1896816" y="653353"/>
                  </a:lnTo>
                  <a:lnTo>
                    <a:pt x="1880329" y="609919"/>
                  </a:lnTo>
                  <a:lnTo>
                    <a:pt x="1861881" y="567500"/>
                  </a:lnTo>
                  <a:lnTo>
                    <a:pt x="1841528" y="526151"/>
                  </a:lnTo>
                  <a:lnTo>
                    <a:pt x="1819326" y="485930"/>
                  </a:lnTo>
                  <a:lnTo>
                    <a:pt x="1795332" y="446891"/>
                  </a:lnTo>
                  <a:lnTo>
                    <a:pt x="1769600" y="409092"/>
                  </a:lnTo>
                  <a:lnTo>
                    <a:pt x="1742187" y="372589"/>
                  </a:lnTo>
                  <a:lnTo>
                    <a:pt x="1713149" y="337438"/>
                  </a:lnTo>
                  <a:lnTo>
                    <a:pt x="1682542" y="303695"/>
                  </a:lnTo>
                  <a:lnTo>
                    <a:pt x="1650422" y="271416"/>
                  </a:lnTo>
                  <a:lnTo>
                    <a:pt x="1616845" y="240658"/>
                  </a:lnTo>
                  <a:lnTo>
                    <a:pt x="1581867" y="211477"/>
                  </a:lnTo>
                  <a:lnTo>
                    <a:pt x="1545543" y="183928"/>
                  </a:lnTo>
                  <a:lnTo>
                    <a:pt x="1507930" y="158070"/>
                  </a:lnTo>
                  <a:lnTo>
                    <a:pt x="1469084" y="133956"/>
                  </a:lnTo>
                  <a:lnTo>
                    <a:pt x="1429060" y="111645"/>
                  </a:lnTo>
                  <a:lnTo>
                    <a:pt x="1387915" y="91191"/>
                  </a:lnTo>
                  <a:lnTo>
                    <a:pt x="1345704" y="72652"/>
                  </a:lnTo>
                  <a:lnTo>
                    <a:pt x="1302484" y="56083"/>
                  </a:lnTo>
                  <a:lnTo>
                    <a:pt x="1258310" y="41541"/>
                  </a:lnTo>
                  <a:lnTo>
                    <a:pt x="1213239" y="29082"/>
                  </a:lnTo>
                  <a:lnTo>
                    <a:pt x="1167325" y="18762"/>
                  </a:lnTo>
                  <a:lnTo>
                    <a:pt x="1120627" y="10638"/>
                  </a:lnTo>
                  <a:lnTo>
                    <a:pt x="1073198" y="4765"/>
                  </a:lnTo>
                  <a:lnTo>
                    <a:pt x="1025096" y="1200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11883" y="3033768"/>
              <a:ext cx="788035" cy="1019810"/>
            </a:xfrm>
            <a:custGeom>
              <a:avLst/>
              <a:gdLst/>
              <a:ahLst/>
              <a:cxnLst/>
              <a:rect l="l" t="t" r="r" b="b"/>
              <a:pathLst>
                <a:path w="788035" h="1019810">
                  <a:moveTo>
                    <a:pt x="127443" y="0"/>
                  </a:moveTo>
                  <a:lnTo>
                    <a:pt x="88323" y="14662"/>
                  </a:lnTo>
                  <a:lnTo>
                    <a:pt x="83417" y="24328"/>
                  </a:lnTo>
                  <a:lnTo>
                    <a:pt x="59829" y="32076"/>
                  </a:lnTo>
                  <a:lnTo>
                    <a:pt x="40694" y="47209"/>
                  </a:lnTo>
                  <a:lnTo>
                    <a:pt x="27860" y="67990"/>
                  </a:lnTo>
                  <a:lnTo>
                    <a:pt x="23171" y="92681"/>
                  </a:lnTo>
                  <a:lnTo>
                    <a:pt x="23171" y="377677"/>
                  </a:lnTo>
                  <a:lnTo>
                    <a:pt x="13685" y="384972"/>
                  </a:lnTo>
                  <a:lnTo>
                    <a:pt x="6372" y="394331"/>
                  </a:lnTo>
                  <a:lnTo>
                    <a:pt x="1665" y="405210"/>
                  </a:lnTo>
                  <a:lnTo>
                    <a:pt x="0" y="417066"/>
                  </a:lnTo>
                  <a:lnTo>
                    <a:pt x="5350" y="468170"/>
                  </a:lnTo>
                  <a:lnTo>
                    <a:pt x="20672" y="515503"/>
                  </a:lnTo>
                  <a:lnTo>
                    <a:pt x="44870" y="557994"/>
                  </a:lnTo>
                  <a:lnTo>
                    <a:pt x="76851" y="594567"/>
                  </a:lnTo>
                  <a:lnTo>
                    <a:pt x="115520" y="624148"/>
                  </a:lnTo>
                  <a:lnTo>
                    <a:pt x="159782" y="645663"/>
                  </a:lnTo>
                  <a:lnTo>
                    <a:pt x="208544" y="658039"/>
                  </a:lnTo>
                  <a:lnTo>
                    <a:pt x="208544" y="776208"/>
                  </a:lnTo>
                  <a:lnTo>
                    <a:pt x="213486" y="825246"/>
                  </a:lnTo>
                  <a:lnTo>
                    <a:pt x="227660" y="870917"/>
                  </a:lnTo>
                  <a:lnTo>
                    <a:pt x="250090" y="912244"/>
                  </a:lnTo>
                  <a:lnTo>
                    <a:pt x="279796" y="948248"/>
                  </a:lnTo>
                  <a:lnTo>
                    <a:pt x="315803" y="977954"/>
                  </a:lnTo>
                  <a:lnTo>
                    <a:pt x="357131" y="1000382"/>
                  </a:lnTo>
                  <a:lnTo>
                    <a:pt x="402805" y="1014556"/>
                  </a:lnTo>
                  <a:lnTo>
                    <a:pt x="451845" y="1019498"/>
                  </a:lnTo>
                  <a:lnTo>
                    <a:pt x="500886" y="1014556"/>
                  </a:lnTo>
                  <a:lnTo>
                    <a:pt x="546559" y="1000382"/>
                  </a:lnTo>
                  <a:lnTo>
                    <a:pt x="587888" y="977954"/>
                  </a:lnTo>
                  <a:lnTo>
                    <a:pt x="621787" y="949987"/>
                  </a:lnTo>
                  <a:lnTo>
                    <a:pt x="451845" y="949987"/>
                  </a:lnTo>
                  <a:lnTo>
                    <a:pt x="405582" y="943792"/>
                  </a:lnTo>
                  <a:lnTo>
                    <a:pt x="364051" y="926301"/>
                  </a:lnTo>
                  <a:lnTo>
                    <a:pt x="328891" y="899156"/>
                  </a:lnTo>
                  <a:lnTo>
                    <a:pt x="301745" y="863998"/>
                  </a:lnTo>
                  <a:lnTo>
                    <a:pt x="284254" y="822468"/>
                  </a:lnTo>
                  <a:lnTo>
                    <a:pt x="278058" y="776208"/>
                  </a:lnTo>
                  <a:lnTo>
                    <a:pt x="278058" y="658039"/>
                  </a:lnTo>
                  <a:lnTo>
                    <a:pt x="326820" y="645663"/>
                  </a:lnTo>
                  <a:lnTo>
                    <a:pt x="371082" y="624148"/>
                  </a:lnTo>
                  <a:lnTo>
                    <a:pt x="409751" y="594567"/>
                  </a:lnTo>
                  <a:lnTo>
                    <a:pt x="433267" y="567674"/>
                  </a:lnTo>
                  <a:lnTo>
                    <a:pt x="243301" y="567674"/>
                  </a:lnTo>
                  <a:lnTo>
                    <a:pt x="195605" y="560019"/>
                  </a:lnTo>
                  <a:lnTo>
                    <a:pt x="154248" y="538683"/>
                  </a:lnTo>
                  <a:lnTo>
                    <a:pt x="121678" y="506115"/>
                  </a:lnTo>
                  <a:lnTo>
                    <a:pt x="100342" y="464760"/>
                  </a:lnTo>
                  <a:lnTo>
                    <a:pt x="92686" y="417066"/>
                  </a:lnTo>
                  <a:lnTo>
                    <a:pt x="91020" y="404558"/>
                  </a:lnTo>
                  <a:lnTo>
                    <a:pt x="86314" y="393462"/>
                  </a:lnTo>
                  <a:lnTo>
                    <a:pt x="79000" y="384320"/>
                  </a:lnTo>
                  <a:lnTo>
                    <a:pt x="69514" y="377677"/>
                  </a:lnTo>
                  <a:lnTo>
                    <a:pt x="69514" y="83413"/>
                  </a:lnTo>
                  <a:lnTo>
                    <a:pt x="75307" y="75303"/>
                  </a:lnTo>
                  <a:lnTo>
                    <a:pt x="83417" y="71828"/>
                  </a:lnTo>
                  <a:lnTo>
                    <a:pt x="165065" y="71828"/>
                  </a:lnTo>
                  <a:lnTo>
                    <a:pt x="170129" y="64334"/>
                  </a:lnTo>
                  <a:lnTo>
                    <a:pt x="173786" y="46340"/>
                  </a:lnTo>
                  <a:lnTo>
                    <a:pt x="170129" y="28347"/>
                  </a:lnTo>
                  <a:lnTo>
                    <a:pt x="160173" y="13612"/>
                  </a:lnTo>
                  <a:lnTo>
                    <a:pt x="145437" y="3656"/>
                  </a:lnTo>
                  <a:lnTo>
                    <a:pt x="127443" y="0"/>
                  </a:lnTo>
                  <a:close/>
                </a:path>
                <a:path w="788035" h="1019810">
                  <a:moveTo>
                    <a:pt x="660389" y="254874"/>
                  </a:moveTo>
                  <a:lnTo>
                    <a:pt x="610661" y="264848"/>
                  </a:lnTo>
                  <a:lnTo>
                    <a:pt x="570165" y="292091"/>
                  </a:lnTo>
                  <a:lnTo>
                    <a:pt x="542920" y="332585"/>
                  </a:lnTo>
                  <a:lnTo>
                    <a:pt x="532945" y="382311"/>
                  </a:lnTo>
                  <a:lnTo>
                    <a:pt x="539933" y="423819"/>
                  </a:lnTo>
                  <a:lnTo>
                    <a:pt x="559303" y="459787"/>
                  </a:lnTo>
                  <a:lnTo>
                    <a:pt x="588666" y="487718"/>
                  </a:lnTo>
                  <a:lnTo>
                    <a:pt x="625632" y="505114"/>
                  </a:lnTo>
                  <a:lnTo>
                    <a:pt x="625632" y="776208"/>
                  </a:lnTo>
                  <a:lnTo>
                    <a:pt x="619437" y="822468"/>
                  </a:lnTo>
                  <a:lnTo>
                    <a:pt x="601945" y="863998"/>
                  </a:lnTo>
                  <a:lnTo>
                    <a:pt x="574799" y="899156"/>
                  </a:lnTo>
                  <a:lnTo>
                    <a:pt x="539640" y="926301"/>
                  </a:lnTo>
                  <a:lnTo>
                    <a:pt x="498108" y="943792"/>
                  </a:lnTo>
                  <a:lnTo>
                    <a:pt x="451845" y="949987"/>
                  </a:lnTo>
                  <a:lnTo>
                    <a:pt x="621787" y="949987"/>
                  </a:lnTo>
                  <a:lnTo>
                    <a:pt x="653601" y="912244"/>
                  </a:lnTo>
                  <a:lnTo>
                    <a:pt x="676030" y="870917"/>
                  </a:lnTo>
                  <a:lnTo>
                    <a:pt x="690204" y="825246"/>
                  </a:lnTo>
                  <a:lnTo>
                    <a:pt x="695146" y="776208"/>
                  </a:lnTo>
                  <a:lnTo>
                    <a:pt x="695146" y="505114"/>
                  </a:lnTo>
                  <a:lnTo>
                    <a:pt x="732112" y="487718"/>
                  </a:lnTo>
                  <a:lnTo>
                    <a:pt x="757669" y="463407"/>
                  </a:lnTo>
                  <a:lnTo>
                    <a:pt x="660389" y="463407"/>
                  </a:lnTo>
                  <a:lnTo>
                    <a:pt x="628655" y="457090"/>
                  </a:lnTo>
                  <a:lnTo>
                    <a:pt x="602895" y="439802"/>
                  </a:lnTo>
                  <a:lnTo>
                    <a:pt x="585606" y="414044"/>
                  </a:lnTo>
                  <a:lnTo>
                    <a:pt x="579289" y="382311"/>
                  </a:lnTo>
                  <a:lnTo>
                    <a:pt x="585606" y="350578"/>
                  </a:lnTo>
                  <a:lnTo>
                    <a:pt x="602895" y="324819"/>
                  </a:lnTo>
                  <a:lnTo>
                    <a:pt x="628655" y="307532"/>
                  </a:lnTo>
                  <a:lnTo>
                    <a:pt x="660389" y="301215"/>
                  </a:lnTo>
                  <a:lnTo>
                    <a:pt x="756751" y="301215"/>
                  </a:lnTo>
                  <a:lnTo>
                    <a:pt x="750613" y="292091"/>
                  </a:lnTo>
                  <a:lnTo>
                    <a:pt x="710117" y="264848"/>
                  </a:lnTo>
                  <a:lnTo>
                    <a:pt x="660389" y="254874"/>
                  </a:lnTo>
                  <a:close/>
                </a:path>
                <a:path w="788035" h="1019810">
                  <a:moveTo>
                    <a:pt x="459471" y="71828"/>
                  </a:moveTo>
                  <a:lnTo>
                    <a:pt x="403185" y="71828"/>
                  </a:lnTo>
                  <a:lnTo>
                    <a:pt x="411295" y="75303"/>
                  </a:lnTo>
                  <a:lnTo>
                    <a:pt x="417087" y="83413"/>
                  </a:lnTo>
                  <a:lnTo>
                    <a:pt x="417088" y="377677"/>
                  </a:lnTo>
                  <a:lnTo>
                    <a:pt x="407602" y="384972"/>
                  </a:lnTo>
                  <a:lnTo>
                    <a:pt x="400288" y="394331"/>
                  </a:lnTo>
                  <a:lnTo>
                    <a:pt x="395581" y="405210"/>
                  </a:lnTo>
                  <a:lnTo>
                    <a:pt x="393916" y="417067"/>
                  </a:lnTo>
                  <a:lnTo>
                    <a:pt x="386260" y="464760"/>
                  </a:lnTo>
                  <a:lnTo>
                    <a:pt x="364924" y="506115"/>
                  </a:lnTo>
                  <a:lnTo>
                    <a:pt x="332354" y="538683"/>
                  </a:lnTo>
                  <a:lnTo>
                    <a:pt x="290997" y="560019"/>
                  </a:lnTo>
                  <a:lnTo>
                    <a:pt x="243301" y="567674"/>
                  </a:lnTo>
                  <a:lnTo>
                    <a:pt x="433267" y="567674"/>
                  </a:lnTo>
                  <a:lnTo>
                    <a:pt x="441732" y="557994"/>
                  </a:lnTo>
                  <a:lnTo>
                    <a:pt x="465930" y="515504"/>
                  </a:lnTo>
                  <a:lnTo>
                    <a:pt x="481252" y="468170"/>
                  </a:lnTo>
                  <a:lnTo>
                    <a:pt x="486602" y="417067"/>
                  </a:lnTo>
                  <a:lnTo>
                    <a:pt x="485024" y="405210"/>
                  </a:lnTo>
                  <a:lnTo>
                    <a:pt x="484937" y="404558"/>
                  </a:lnTo>
                  <a:lnTo>
                    <a:pt x="480230" y="393462"/>
                  </a:lnTo>
                  <a:lnTo>
                    <a:pt x="472917" y="384320"/>
                  </a:lnTo>
                  <a:lnTo>
                    <a:pt x="463431" y="377677"/>
                  </a:lnTo>
                  <a:lnTo>
                    <a:pt x="463431" y="92681"/>
                  </a:lnTo>
                  <a:lnTo>
                    <a:pt x="459471" y="71828"/>
                  </a:lnTo>
                  <a:close/>
                </a:path>
                <a:path w="788035" h="1019810">
                  <a:moveTo>
                    <a:pt x="756751" y="301215"/>
                  </a:moveTo>
                  <a:lnTo>
                    <a:pt x="660389" y="301215"/>
                  </a:lnTo>
                  <a:lnTo>
                    <a:pt x="692123" y="307532"/>
                  </a:lnTo>
                  <a:lnTo>
                    <a:pt x="717883" y="324819"/>
                  </a:lnTo>
                  <a:lnTo>
                    <a:pt x="735172" y="350578"/>
                  </a:lnTo>
                  <a:lnTo>
                    <a:pt x="741489" y="382311"/>
                  </a:lnTo>
                  <a:lnTo>
                    <a:pt x="735172" y="414044"/>
                  </a:lnTo>
                  <a:lnTo>
                    <a:pt x="717883" y="439803"/>
                  </a:lnTo>
                  <a:lnTo>
                    <a:pt x="692123" y="457090"/>
                  </a:lnTo>
                  <a:lnTo>
                    <a:pt x="660389" y="463407"/>
                  </a:lnTo>
                  <a:lnTo>
                    <a:pt x="757669" y="463407"/>
                  </a:lnTo>
                  <a:lnTo>
                    <a:pt x="761475" y="459787"/>
                  </a:lnTo>
                  <a:lnTo>
                    <a:pt x="780845" y="423819"/>
                  </a:lnTo>
                  <a:lnTo>
                    <a:pt x="787833" y="382311"/>
                  </a:lnTo>
                  <a:lnTo>
                    <a:pt x="777858" y="332585"/>
                  </a:lnTo>
                  <a:lnTo>
                    <a:pt x="756751" y="301215"/>
                  </a:lnTo>
                  <a:close/>
                </a:path>
                <a:path w="788035" h="1019810">
                  <a:moveTo>
                    <a:pt x="165065" y="71828"/>
                  </a:moveTo>
                  <a:lnTo>
                    <a:pt x="83417" y="71828"/>
                  </a:lnTo>
                  <a:lnTo>
                    <a:pt x="88812" y="80462"/>
                  </a:lnTo>
                  <a:lnTo>
                    <a:pt x="96161" y="87033"/>
                  </a:lnTo>
                  <a:lnTo>
                    <a:pt x="105249" y="91215"/>
                  </a:lnTo>
                  <a:lnTo>
                    <a:pt x="115857" y="92681"/>
                  </a:lnTo>
                  <a:lnTo>
                    <a:pt x="127443" y="92681"/>
                  </a:lnTo>
                  <a:lnTo>
                    <a:pt x="145437" y="89024"/>
                  </a:lnTo>
                  <a:lnTo>
                    <a:pt x="160173" y="79068"/>
                  </a:lnTo>
                  <a:lnTo>
                    <a:pt x="165065" y="71828"/>
                  </a:lnTo>
                  <a:close/>
                </a:path>
                <a:path w="788035" h="1019810">
                  <a:moveTo>
                    <a:pt x="370744" y="0"/>
                  </a:moveTo>
                  <a:lnTo>
                    <a:pt x="326429" y="13612"/>
                  </a:lnTo>
                  <a:lnTo>
                    <a:pt x="312815" y="46340"/>
                  </a:lnTo>
                  <a:lnTo>
                    <a:pt x="316472" y="64334"/>
                  </a:lnTo>
                  <a:lnTo>
                    <a:pt x="326429" y="79068"/>
                  </a:lnTo>
                  <a:lnTo>
                    <a:pt x="341164" y="89025"/>
                  </a:lnTo>
                  <a:lnTo>
                    <a:pt x="359159" y="92681"/>
                  </a:lnTo>
                  <a:lnTo>
                    <a:pt x="370744" y="92681"/>
                  </a:lnTo>
                  <a:lnTo>
                    <a:pt x="380864" y="91052"/>
                  </a:lnTo>
                  <a:lnTo>
                    <a:pt x="390006" y="86599"/>
                  </a:lnTo>
                  <a:lnTo>
                    <a:pt x="397627" y="79974"/>
                  </a:lnTo>
                  <a:lnTo>
                    <a:pt x="403185" y="71828"/>
                  </a:lnTo>
                  <a:lnTo>
                    <a:pt x="459471" y="71828"/>
                  </a:lnTo>
                  <a:lnTo>
                    <a:pt x="458742" y="67990"/>
                  </a:lnTo>
                  <a:lnTo>
                    <a:pt x="445907" y="47209"/>
                  </a:lnTo>
                  <a:lnTo>
                    <a:pt x="426772" y="32076"/>
                  </a:lnTo>
                  <a:lnTo>
                    <a:pt x="403185" y="24328"/>
                  </a:lnTo>
                  <a:lnTo>
                    <a:pt x="398279" y="14662"/>
                  </a:lnTo>
                  <a:lnTo>
                    <a:pt x="390875" y="6951"/>
                  </a:lnTo>
                  <a:lnTo>
                    <a:pt x="381515" y="1846"/>
                  </a:lnTo>
                  <a:lnTo>
                    <a:pt x="37074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4344" y="3358153"/>
              <a:ext cx="115857" cy="1158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711446" y="5087683"/>
            <a:ext cx="2800985" cy="548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57530" marR="5080" indent="-545465">
              <a:lnSpc>
                <a:spcPts val="1950"/>
              </a:lnSpc>
              <a:spcBef>
                <a:spcPts val="340"/>
              </a:spcBef>
            </a:pPr>
            <a:r>
              <a:rPr sz="1800" b="1" spc="110" dirty="0">
                <a:latin typeface="Calibri"/>
                <a:cs typeface="Calibri"/>
              </a:rPr>
              <a:t>HEALTHCARE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100" dirty="0">
                <a:latin typeface="Calibri"/>
                <a:cs typeface="Calibri"/>
              </a:rPr>
              <a:t>EXPOSE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AND </a:t>
            </a:r>
            <a:r>
              <a:rPr sz="1800" b="1" spc="150" dirty="0">
                <a:latin typeface="Calibri"/>
                <a:cs typeface="Calibri"/>
              </a:rPr>
              <a:t>CONFERENCES.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896350" y="2562225"/>
            <a:ext cx="1952625" cy="1962150"/>
            <a:chOff x="8896350" y="2562225"/>
            <a:chExt cx="1952625" cy="1962150"/>
          </a:xfrm>
        </p:grpSpPr>
        <p:sp>
          <p:nvSpPr>
            <p:cNvPr id="14" name="object 14"/>
            <p:cNvSpPr/>
            <p:nvPr/>
          </p:nvSpPr>
          <p:spPr>
            <a:xfrm>
              <a:off x="8896350" y="2562225"/>
              <a:ext cx="1952625" cy="1962150"/>
            </a:xfrm>
            <a:custGeom>
              <a:avLst/>
              <a:gdLst/>
              <a:ahLst/>
              <a:cxnLst/>
              <a:rect l="l" t="t" r="r" b="b"/>
              <a:pathLst>
                <a:path w="1952625" h="1962150">
                  <a:moveTo>
                    <a:pt x="976376" y="0"/>
                  </a:moveTo>
                  <a:lnTo>
                    <a:pt x="927644" y="1200"/>
                  </a:lnTo>
                  <a:lnTo>
                    <a:pt x="879531" y="4765"/>
                  </a:lnTo>
                  <a:lnTo>
                    <a:pt x="832093" y="10638"/>
                  </a:lnTo>
                  <a:lnTo>
                    <a:pt x="785385" y="18762"/>
                  </a:lnTo>
                  <a:lnTo>
                    <a:pt x="739463" y="29082"/>
                  </a:lnTo>
                  <a:lnTo>
                    <a:pt x="694384" y="41541"/>
                  </a:lnTo>
                  <a:lnTo>
                    <a:pt x="650202" y="56083"/>
                  </a:lnTo>
                  <a:lnTo>
                    <a:pt x="606975" y="72652"/>
                  </a:lnTo>
                  <a:lnTo>
                    <a:pt x="564758" y="91191"/>
                  </a:lnTo>
                  <a:lnTo>
                    <a:pt x="523607" y="111645"/>
                  </a:lnTo>
                  <a:lnTo>
                    <a:pt x="483578" y="133956"/>
                  </a:lnTo>
                  <a:lnTo>
                    <a:pt x="444727" y="158070"/>
                  </a:lnTo>
                  <a:lnTo>
                    <a:pt x="407109" y="183928"/>
                  </a:lnTo>
                  <a:lnTo>
                    <a:pt x="370781" y="211477"/>
                  </a:lnTo>
                  <a:lnTo>
                    <a:pt x="335799" y="240658"/>
                  </a:lnTo>
                  <a:lnTo>
                    <a:pt x="302219" y="271416"/>
                  </a:lnTo>
                  <a:lnTo>
                    <a:pt x="270096" y="303695"/>
                  </a:lnTo>
                  <a:lnTo>
                    <a:pt x="239487" y="337438"/>
                  </a:lnTo>
                  <a:lnTo>
                    <a:pt x="210447" y="372589"/>
                  </a:lnTo>
                  <a:lnTo>
                    <a:pt x="183032" y="409092"/>
                  </a:lnTo>
                  <a:lnTo>
                    <a:pt x="157299" y="446891"/>
                  </a:lnTo>
                  <a:lnTo>
                    <a:pt x="133302" y="485930"/>
                  </a:lnTo>
                  <a:lnTo>
                    <a:pt x="111099" y="526151"/>
                  </a:lnTo>
                  <a:lnTo>
                    <a:pt x="90746" y="567500"/>
                  </a:lnTo>
                  <a:lnTo>
                    <a:pt x="72297" y="609919"/>
                  </a:lnTo>
                  <a:lnTo>
                    <a:pt x="55809" y="653353"/>
                  </a:lnTo>
                  <a:lnTo>
                    <a:pt x="41338" y="697746"/>
                  </a:lnTo>
                  <a:lnTo>
                    <a:pt x="28940" y="743040"/>
                  </a:lnTo>
                  <a:lnTo>
                    <a:pt x="18670" y="789180"/>
                  </a:lnTo>
                  <a:lnTo>
                    <a:pt x="10586" y="836110"/>
                  </a:lnTo>
                  <a:lnTo>
                    <a:pt x="4742" y="883773"/>
                  </a:lnTo>
                  <a:lnTo>
                    <a:pt x="1194" y="932113"/>
                  </a:lnTo>
                  <a:lnTo>
                    <a:pt x="0" y="981075"/>
                  </a:lnTo>
                  <a:lnTo>
                    <a:pt x="1194" y="1030036"/>
                  </a:lnTo>
                  <a:lnTo>
                    <a:pt x="4742" y="1078376"/>
                  </a:lnTo>
                  <a:lnTo>
                    <a:pt x="10586" y="1126039"/>
                  </a:lnTo>
                  <a:lnTo>
                    <a:pt x="18670" y="1172969"/>
                  </a:lnTo>
                  <a:lnTo>
                    <a:pt x="28940" y="1219109"/>
                  </a:lnTo>
                  <a:lnTo>
                    <a:pt x="41338" y="1264403"/>
                  </a:lnTo>
                  <a:lnTo>
                    <a:pt x="55809" y="1308796"/>
                  </a:lnTo>
                  <a:lnTo>
                    <a:pt x="72297" y="1352230"/>
                  </a:lnTo>
                  <a:lnTo>
                    <a:pt x="90746" y="1394649"/>
                  </a:lnTo>
                  <a:lnTo>
                    <a:pt x="111099" y="1435998"/>
                  </a:lnTo>
                  <a:lnTo>
                    <a:pt x="133302" y="1476219"/>
                  </a:lnTo>
                  <a:lnTo>
                    <a:pt x="157299" y="1515258"/>
                  </a:lnTo>
                  <a:lnTo>
                    <a:pt x="183032" y="1553057"/>
                  </a:lnTo>
                  <a:lnTo>
                    <a:pt x="210447" y="1589560"/>
                  </a:lnTo>
                  <a:lnTo>
                    <a:pt x="239487" y="1624711"/>
                  </a:lnTo>
                  <a:lnTo>
                    <a:pt x="270096" y="1658454"/>
                  </a:lnTo>
                  <a:lnTo>
                    <a:pt x="302219" y="1690733"/>
                  </a:lnTo>
                  <a:lnTo>
                    <a:pt x="335799" y="1721491"/>
                  </a:lnTo>
                  <a:lnTo>
                    <a:pt x="370781" y="1750672"/>
                  </a:lnTo>
                  <a:lnTo>
                    <a:pt x="407109" y="1778221"/>
                  </a:lnTo>
                  <a:lnTo>
                    <a:pt x="444727" y="1804079"/>
                  </a:lnTo>
                  <a:lnTo>
                    <a:pt x="483578" y="1828193"/>
                  </a:lnTo>
                  <a:lnTo>
                    <a:pt x="523607" y="1850504"/>
                  </a:lnTo>
                  <a:lnTo>
                    <a:pt x="564758" y="1870958"/>
                  </a:lnTo>
                  <a:lnTo>
                    <a:pt x="606975" y="1889497"/>
                  </a:lnTo>
                  <a:lnTo>
                    <a:pt x="650202" y="1906066"/>
                  </a:lnTo>
                  <a:lnTo>
                    <a:pt x="694384" y="1920608"/>
                  </a:lnTo>
                  <a:lnTo>
                    <a:pt x="739463" y="1933067"/>
                  </a:lnTo>
                  <a:lnTo>
                    <a:pt x="785385" y="1943387"/>
                  </a:lnTo>
                  <a:lnTo>
                    <a:pt x="832093" y="1951511"/>
                  </a:lnTo>
                  <a:lnTo>
                    <a:pt x="879531" y="1957384"/>
                  </a:lnTo>
                  <a:lnTo>
                    <a:pt x="927644" y="1960949"/>
                  </a:lnTo>
                  <a:lnTo>
                    <a:pt x="976376" y="1962150"/>
                  </a:lnTo>
                  <a:lnTo>
                    <a:pt x="1025096" y="1960949"/>
                  </a:lnTo>
                  <a:lnTo>
                    <a:pt x="1073198" y="1957384"/>
                  </a:lnTo>
                  <a:lnTo>
                    <a:pt x="1120627" y="1951511"/>
                  </a:lnTo>
                  <a:lnTo>
                    <a:pt x="1167325" y="1943387"/>
                  </a:lnTo>
                  <a:lnTo>
                    <a:pt x="1213239" y="1933067"/>
                  </a:lnTo>
                  <a:lnTo>
                    <a:pt x="1258310" y="1920608"/>
                  </a:lnTo>
                  <a:lnTo>
                    <a:pt x="1302484" y="1906066"/>
                  </a:lnTo>
                  <a:lnTo>
                    <a:pt x="1345704" y="1889497"/>
                  </a:lnTo>
                  <a:lnTo>
                    <a:pt x="1387915" y="1870958"/>
                  </a:lnTo>
                  <a:lnTo>
                    <a:pt x="1429060" y="1850504"/>
                  </a:lnTo>
                  <a:lnTo>
                    <a:pt x="1469084" y="1828193"/>
                  </a:lnTo>
                  <a:lnTo>
                    <a:pt x="1507930" y="1804079"/>
                  </a:lnTo>
                  <a:lnTo>
                    <a:pt x="1545543" y="1778221"/>
                  </a:lnTo>
                  <a:lnTo>
                    <a:pt x="1581867" y="1750672"/>
                  </a:lnTo>
                  <a:lnTo>
                    <a:pt x="1616845" y="1721491"/>
                  </a:lnTo>
                  <a:lnTo>
                    <a:pt x="1650422" y="1690733"/>
                  </a:lnTo>
                  <a:lnTo>
                    <a:pt x="1682542" y="1658454"/>
                  </a:lnTo>
                  <a:lnTo>
                    <a:pt x="1713149" y="1624711"/>
                  </a:lnTo>
                  <a:lnTo>
                    <a:pt x="1742187" y="1589560"/>
                  </a:lnTo>
                  <a:lnTo>
                    <a:pt x="1769600" y="1553057"/>
                  </a:lnTo>
                  <a:lnTo>
                    <a:pt x="1795332" y="1515258"/>
                  </a:lnTo>
                  <a:lnTo>
                    <a:pt x="1819326" y="1476219"/>
                  </a:lnTo>
                  <a:lnTo>
                    <a:pt x="1841528" y="1435998"/>
                  </a:lnTo>
                  <a:lnTo>
                    <a:pt x="1861881" y="1394649"/>
                  </a:lnTo>
                  <a:lnTo>
                    <a:pt x="1880329" y="1352230"/>
                  </a:lnTo>
                  <a:lnTo>
                    <a:pt x="1896816" y="1308796"/>
                  </a:lnTo>
                  <a:lnTo>
                    <a:pt x="1911287" y="1264403"/>
                  </a:lnTo>
                  <a:lnTo>
                    <a:pt x="1923685" y="1219109"/>
                  </a:lnTo>
                  <a:lnTo>
                    <a:pt x="1933954" y="1172969"/>
                  </a:lnTo>
                  <a:lnTo>
                    <a:pt x="1942038" y="1126039"/>
                  </a:lnTo>
                  <a:lnTo>
                    <a:pt x="1947882" y="1078376"/>
                  </a:lnTo>
                  <a:lnTo>
                    <a:pt x="1951430" y="1030036"/>
                  </a:lnTo>
                  <a:lnTo>
                    <a:pt x="1952625" y="981075"/>
                  </a:lnTo>
                  <a:lnTo>
                    <a:pt x="1951430" y="932113"/>
                  </a:lnTo>
                  <a:lnTo>
                    <a:pt x="1947882" y="883773"/>
                  </a:lnTo>
                  <a:lnTo>
                    <a:pt x="1942038" y="836110"/>
                  </a:lnTo>
                  <a:lnTo>
                    <a:pt x="1933954" y="789180"/>
                  </a:lnTo>
                  <a:lnTo>
                    <a:pt x="1923685" y="743040"/>
                  </a:lnTo>
                  <a:lnTo>
                    <a:pt x="1911287" y="697746"/>
                  </a:lnTo>
                  <a:lnTo>
                    <a:pt x="1896816" y="653353"/>
                  </a:lnTo>
                  <a:lnTo>
                    <a:pt x="1880329" y="609919"/>
                  </a:lnTo>
                  <a:lnTo>
                    <a:pt x="1861881" y="567500"/>
                  </a:lnTo>
                  <a:lnTo>
                    <a:pt x="1841528" y="526151"/>
                  </a:lnTo>
                  <a:lnTo>
                    <a:pt x="1819326" y="485930"/>
                  </a:lnTo>
                  <a:lnTo>
                    <a:pt x="1795332" y="446891"/>
                  </a:lnTo>
                  <a:lnTo>
                    <a:pt x="1769600" y="409092"/>
                  </a:lnTo>
                  <a:lnTo>
                    <a:pt x="1742187" y="372589"/>
                  </a:lnTo>
                  <a:lnTo>
                    <a:pt x="1713149" y="337438"/>
                  </a:lnTo>
                  <a:lnTo>
                    <a:pt x="1682542" y="303695"/>
                  </a:lnTo>
                  <a:lnTo>
                    <a:pt x="1650422" y="271416"/>
                  </a:lnTo>
                  <a:lnTo>
                    <a:pt x="1616845" y="240658"/>
                  </a:lnTo>
                  <a:lnTo>
                    <a:pt x="1581867" y="211477"/>
                  </a:lnTo>
                  <a:lnTo>
                    <a:pt x="1545543" y="183928"/>
                  </a:lnTo>
                  <a:lnTo>
                    <a:pt x="1507930" y="158070"/>
                  </a:lnTo>
                  <a:lnTo>
                    <a:pt x="1469084" y="133956"/>
                  </a:lnTo>
                  <a:lnTo>
                    <a:pt x="1429060" y="111645"/>
                  </a:lnTo>
                  <a:lnTo>
                    <a:pt x="1387915" y="91191"/>
                  </a:lnTo>
                  <a:lnTo>
                    <a:pt x="1345704" y="72652"/>
                  </a:lnTo>
                  <a:lnTo>
                    <a:pt x="1302484" y="56083"/>
                  </a:lnTo>
                  <a:lnTo>
                    <a:pt x="1258310" y="41541"/>
                  </a:lnTo>
                  <a:lnTo>
                    <a:pt x="1213239" y="29082"/>
                  </a:lnTo>
                  <a:lnTo>
                    <a:pt x="1167325" y="18762"/>
                  </a:lnTo>
                  <a:lnTo>
                    <a:pt x="1120627" y="10638"/>
                  </a:lnTo>
                  <a:lnTo>
                    <a:pt x="1073198" y="4765"/>
                  </a:lnTo>
                  <a:lnTo>
                    <a:pt x="1025096" y="1200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4749" y="3219132"/>
              <a:ext cx="1066165" cy="648970"/>
            </a:xfrm>
            <a:custGeom>
              <a:avLst/>
              <a:gdLst/>
              <a:ahLst/>
              <a:cxnLst/>
              <a:rect l="l" t="t" r="r" b="b"/>
              <a:pathLst>
                <a:path w="1066165" h="648970">
                  <a:moveTo>
                    <a:pt x="926858" y="46342"/>
                  </a:moveTo>
                  <a:lnTo>
                    <a:pt x="923201" y="28359"/>
                  </a:lnTo>
                  <a:lnTo>
                    <a:pt x="913244" y="13614"/>
                  </a:lnTo>
                  <a:lnTo>
                    <a:pt x="898512" y="3657"/>
                  </a:lnTo>
                  <a:lnTo>
                    <a:pt x="880516" y="0"/>
                  </a:lnTo>
                  <a:lnTo>
                    <a:pt x="857351" y="0"/>
                  </a:lnTo>
                  <a:lnTo>
                    <a:pt x="857351" y="69519"/>
                  </a:lnTo>
                  <a:lnTo>
                    <a:pt x="857351" y="463410"/>
                  </a:lnTo>
                  <a:lnTo>
                    <a:pt x="208546" y="463410"/>
                  </a:lnTo>
                  <a:lnTo>
                    <a:pt x="208546" y="69519"/>
                  </a:lnTo>
                  <a:lnTo>
                    <a:pt x="857351" y="69519"/>
                  </a:lnTo>
                  <a:lnTo>
                    <a:pt x="857351" y="0"/>
                  </a:lnTo>
                  <a:lnTo>
                    <a:pt x="185369" y="0"/>
                  </a:lnTo>
                  <a:lnTo>
                    <a:pt x="167373" y="3657"/>
                  </a:lnTo>
                  <a:lnTo>
                    <a:pt x="152641" y="13614"/>
                  </a:lnTo>
                  <a:lnTo>
                    <a:pt x="142684" y="28346"/>
                  </a:lnTo>
                  <a:lnTo>
                    <a:pt x="139026" y="46342"/>
                  </a:lnTo>
                  <a:lnTo>
                    <a:pt x="139026" y="532930"/>
                  </a:lnTo>
                  <a:lnTo>
                    <a:pt x="926858" y="532930"/>
                  </a:lnTo>
                  <a:lnTo>
                    <a:pt x="926858" y="463410"/>
                  </a:lnTo>
                  <a:lnTo>
                    <a:pt x="926858" y="69519"/>
                  </a:lnTo>
                  <a:lnTo>
                    <a:pt x="926858" y="46342"/>
                  </a:lnTo>
                  <a:close/>
                </a:path>
                <a:path w="1066165" h="648970">
                  <a:moveTo>
                    <a:pt x="1065885" y="579259"/>
                  </a:moveTo>
                  <a:lnTo>
                    <a:pt x="602462" y="579259"/>
                  </a:lnTo>
                  <a:lnTo>
                    <a:pt x="602462" y="597801"/>
                  </a:lnTo>
                  <a:lnTo>
                    <a:pt x="597827" y="602437"/>
                  </a:lnTo>
                  <a:lnTo>
                    <a:pt x="468058" y="602437"/>
                  </a:lnTo>
                  <a:lnTo>
                    <a:pt x="463435" y="597801"/>
                  </a:lnTo>
                  <a:lnTo>
                    <a:pt x="463435" y="579259"/>
                  </a:lnTo>
                  <a:lnTo>
                    <a:pt x="0" y="579259"/>
                  </a:lnTo>
                  <a:lnTo>
                    <a:pt x="0" y="602437"/>
                  </a:lnTo>
                  <a:lnTo>
                    <a:pt x="3657" y="620433"/>
                  </a:lnTo>
                  <a:lnTo>
                    <a:pt x="13614" y="635165"/>
                  </a:lnTo>
                  <a:lnTo>
                    <a:pt x="28346" y="645121"/>
                  </a:lnTo>
                  <a:lnTo>
                    <a:pt x="46342" y="648779"/>
                  </a:lnTo>
                  <a:lnTo>
                    <a:pt x="1019543" y="648779"/>
                  </a:lnTo>
                  <a:lnTo>
                    <a:pt x="1037539" y="645121"/>
                  </a:lnTo>
                  <a:lnTo>
                    <a:pt x="1052271" y="635165"/>
                  </a:lnTo>
                  <a:lnTo>
                    <a:pt x="1062228" y="620433"/>
                  </a:lnTo>
                  <a:lnTo>
                    <a:pt x="1065885" y="602437"/>
                  </a:lnTo>
                  <a:lnTo>
                    <a:pt x="1065885" y="579259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11133" y="5087683"/>
            <a:ext cx="3150235" cy="548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481965">
              <a:lnSpc>
                <a:spcPts val="1950"/>
              </a:lnSpc>
              <a:spcBef>
                <a:spcPts val="340"/>
              </a:spcBef>
            </a:pPr>
            <a:r>
              <a:rPr sz="1800" b="1" spc="114" dirty="0">
                <a:latin typeface="Calibri"/>
                <a:cs typeface="Calibri"/>
              </a:rPr>
              <a:t>ONLINE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80" dirty="0">
                <a:latin typeface="Calibri"/>
                <a:cs typeface="Calibri"/>
              </a:rPr>
              <a:t>CAMPAIGNS </a:t>
            </a:r>
            <a:r>
              <a:rPr sz="1800" b="1" spc="70" dirty="0">
                <a:latin typeface="Calibri"/>
                <a:cs typeface="Calibri"/>
              </a:rPr>
              <a:t>TARGETING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ADMINISTRATORS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37" y="1905035"/>
            <a:ext cx="4542155" cy="3143250"/>
          </a:xfrm>
          <a:custGeom>
            <a:avLst/>
            <a:gdLst/>
            <a:ahLst/>
            <a:cxnLst/>
            <a:rect l="l" t="t" r="r" b="b"/>
            <a:pathLst>
              <a:path w="4542155" h="3143250">
                <a:moveTo>
                  <a:pt x="2547453" y="39"/>
                </a:moveTo>
                <a:lnTo>
                  <a:pt x="2498893" y="0"/>
                </a:lnTo>
                <a:lnTo>
                  <a:pt x="2450249" y="599"/>
                </a:lnTo>
                <a:lnTo>
                  <a:pt x="2293944" y="3510"/>
                </a:lnTo>
                <a:lnTo>
                  <a:pt x="2241843" y="4990"/>
                </a:lnTo>
                <a:lnTo>
                  <a:pt x="2189724" y="7092"/>
                </a:lnTo>
                <a:lnTo>
                  <a:pt x="2137579" y="10036"/>
                </a:lnTo>
                <a:lnTo>
                  <a:pt x="2085397" y="14042"/>
                </a:lnTo>
                <a:lnTo>
                  <a:pt x="2033168" y="19330"/>
                </a:lnTo>
                <a:lnTo>
                  <a:pt x="1980884" y="26121"/>
                </a:lnTo>
                <a:lnTo>
                  <a:pt x="1928533" y="34635"/>
                </a:lnTo>
                <a:lnTo>
                  <a:pt x="1874637" y="42053"/>
                </a:lnTo>
                <a:lnTo>
                  <a:pt x="1820150" y="46215"/>
                </a:lnTo>
                <a:lnTo>
                  <a:pt x="1765394" y="49019"/>
                </a:lnTo>
                <a:lnTo>
                  <a:pt x="1710694" y="52358"/>
                </a:lnTo>
                <a:lnTo>
                  <a:pt x="1656372" y="58130"/>
                </a:lnTo>
                <a:lnTo>
                  <a:pt x="1604940" y="65631"/>
                </a:lnTo>
                <a:lnTo>
                  <a:pt x="1553531" y="73489"/>
                </a:lnTo>
                <a:lnTo>
                  <a:pt x="1502167" y="81740"/>
                </a:lnTo>
                <a:lnTo>
                  <a:pt x="1450870" y="90420"/>
                </a:lnTo>
                <a:lnTo>
                  <a:pt x="1399662" y="99564"/>
                </a:lnTo>
                <a:lnTo>
                  <a:pt x="1348565" y="109208"/>
                </a:lnTo>
                <a:lnTo>
                  <a:pt x="1297603" y="119388"/>
                </a:lnTo>
                <a:lnTo>
                  <a:pt x="1213564" y="137023"/>
                </a:lnTo>
                <a:lnTo>
                  <a:pt x="1146909" y="159268"/>
                </a:lnTo>
                <a:lnTo>
                  <a:pt x="1119035" y="180939"/>
                </a:lnTo>
                <a:lnTo>
                  <a:pt x="1083205" y="174710"/>
                </a:lnTo>
                <a:lnTo>
                  <a:pt x="1052155" y="184257"/>
                </a:lnTo>
                <a:lnTo>
                  <a:pt x="1023246" y="200781"/>
                </a:lnTo>
                <a:lnTo>
                  <a:pt x="993838" y="215483"/>
                </a:lnTo>
                <a:lnTo>
                  <a:pt x="981418" y="220297"/>
                </a:lnTo>
                <a:lnTo>
                  <a:pt x="969786" y="226659"/>
                </a:lnTo>
                <a:lnTo>
                  <a:pt x="961604" y="235307"/>
                </a:lnTo>
                <a:lnTo>
                  <a:pt x="959535" y="246979"/>
                </a:lnTo>
                <a:lnTo>
                  <a:pt x="964835" y="262094"/>
                </a:lnTo>
                <a:lnTo>
                  <a:pt x="975990" y="273220"/>
                </a:lnTo>
                <a:lnTo>
                  <a:pt x="990909" y="279322"/>
                </a:lnTo>
                <a:lnTo>
                  <a:pt x="1007503" y="279364"/>
                </a:lnTo>
                <a:lnTo>
                  <a:pt x="1058472" y="276026"/>
                </a:lnTo>
                <a:lnTo>
                  <a:pt x="1108260" y="282190"/>
                </a:lnTo>
                <a:lnTo>
                  <a:pt x="1158413" y="290115"/>
                </a:lnTo>
                <a:lnTo>
                  <a:pt x="1210475" y="292064"/>
                </a:lnTo>
                <a:lnTo>
                  <a:pt x="1024229" y="333212"/>
                </a:lnTo>
                <a:lnTo>
                  <a:pt x="1079439" y="336384"/>
                </a:lnTo>
                <a:lnTo>
                  <a:pt x="1134393" y="334173"/>
                </a:lnTo>
                <a:lnTo>
                  <a:pt x="1189155" y="328421"/>
                </a:lnTo>
                <a:lnTo>
                  <a:pt x="1298359" y="313654"/>
                </a:lnTo>
                <a:lnTo>
                  <a:pt x="1322469" y="308173"/>
                </a:lnTo>
                <a:lnTo>
                  <a:pt x="1347603" y="302192"/>
                </a:lnTo>
                <a:lnTo>
                  <a:pt x="1368689" y="303689"/>
                </a:lnTo>
                <a:lnTo>
                  <a:pt x="1380655" y="320639"/>
                </a:lnTo>
                <a:lnTo>
                  <a:pt x="1375467" y="335119"/>
                </a:lnTo>
                <a:lnTo>
                  <a:pt x="1357160" y="343705"/>
                </a:lnTo>
                <a:lnTo>
                  <a:pt x="1332756" y="348982"/>
                </a:lnTo>
                <a:lnTo>
                  <a:pt x="1309281" y="353532"/>
                </a:lnTo>
                <a:lnTo>
                  <a:pt x="1256920" y="365349"/>
                </a:lnTo>
                <a:lnTo>
                  <a:pt x="1204371" y="375942"/>
                </a:lnTo>
                <a:lnTo>
                  <a:pt x="1151677" y="385579"/>
                </a:lnTo>
                <a:lnTo>
                  <a:pt x="1098879" y="394530"/>
                </a:lnTo>
                <a:lnTo>
                  <a:pt x="940295" y="419953"/>
                </a:lnTo>
                <a:lnTo>
                  <a:pt x="921404" y="421509"/>
                </a:lnTo>
                <a:lnTo>
                  <a:pt x="912534" y="422846"/>
                </a:lnTo>
                <a:lnTo>
                  <a:pt x="905446" y="425922"/>
                </a:lnTo>
                <a:lnTo>
                  <a:pt x="865698" y="449996"/>
                </a:lnTo>
                <a:lnTo>
                  <a:pt x="822392" y="469072"/>
                </a:lnTo>
                <a:lnTo>
                  <a:pt x="775983" y="485495"/>
                </a:lnTo>
                <a:lnTo>
                  <a:pt x="726922" y="501614"/>
                </a:lnTo>
                <a:lnTo>
                  <a:pt x="675665" y="519775"/>
                </a:lnTo>
                <a:lnTo>
                  <a:pt x="713936" y="523843"/>
                </a:lnTo>
                <a:lnTo>
                  <a:pt x="747996" y="518219"/>
                </a:lnTo>
                <a:lnTo>
                  <a:pt x="780330" y="511024"/>
                </a:lnTo>
                <a:lnTo>
                  <a:pt x="813422" y="510377"/>
                </a:lnTo>
                <a:lnTo>
                  <a:pt x="777304" y="531507"/>
                </a:lnTo>
                <a:lnTo>
                  <a:pt x="739697" y="545969"/>
                </a:lnTo>
                <a:lnTo>
                  <a:pt x="701935" y="557526"/>
                </a:lnTo>
                <a:lnTo>
                  <a:pt x="665352" y="569940"/>
                </a:lnTo>
                <a:lnTo>
                  <a:pt x="625644" y="584345"/>
                </a:lnTo>
                <a:lnTo>
                  <a:pt x="570014" y="603928"/>
                </a:lnTo>
                <a:lnTo>
                  <a:pt x="517155" y="623250"/>
                </a:lnTo>
                <a:lnTo>
                  <a:pt x="485762" y="636869"/>
                </a:lnTo>
                <a:lnTo>
                  <a:pt x="439988" y="661648"/>
                </a:lnTo>
                <a:lnTo>
                  <a:pt x="392280" y="684034"/>
                </a:lnTo>
                <a:lnTo>
                  <a:pt x="346559" y="708967"/>
                </a:lnTo>
                <a:lnTo>
                  <a:pt x="306743" y="741390"/>
                </a:lnTo>
                <a:lnTo>
                  <a:pt x="278068" y="761301"/>
                </a:lnTo>
                <a:lnTo>
                  <a:pt x="244663" y="772283"/>
                </a:lnTo>
                <a:lnTo>
                  <a:pt x="210161" y="781216"/>
                </a:lnTo>
                <a:lnTo>
                  <a:pt x="178193" y="794984"/>
                </a:lnTo>
                <a:lnTo>
                  <a:pt x="174506" y="809549"/>
                </a:lnTo>
                <a:lnTo>
                  <a:pt x="180701" y="819876"/>
                </a:lnTo>
                <a:lnTo>
                  <a:pt x="191288" y="828203"/>
                </a:lnTo>
                <a:lnTo>
                  <a:pt x="200774" y="836767"/>
                </a:lnTo>
                <a:lnTo>
                  <a:pt x="204443" y="848169"/>
                </a:lnTo>
                <a:lnTo>
                  <a:pt x="199801" y="858548"/>
                </a:lnTo>
                <a:lnTo>
                  <a:pt x="191603" y="869593"/>
                </a:lnTo>
                <a:lnTo>
                  <a:pt x="184607" y="882995"/>
                </a:lnTo>
                <a:lnTo>
                  <a:pt x="228671" y="870454"/>
                </a:lnTo>
                <a:lnTo>
                  <a:pt x="272723" y="859991"/>
                </a:lnTo>
                <a:lnTo>
                  <a:pt x="317554" y="851430"/>
                </a:lnTo>
                <a:lnTo>
                  <a:pt x="363953" y="844594"/>
                </a:lnTo>
                <a:lnTo>
                  <a:pt x="412711" y="839307"/>
                </a:lnTo>
                <a:lnTo>
                  <a:pt x="391168" y="856087"/>
                </a:lnTo>
                <a:lnTo>
                  <a:pt x="368996" y="862199"/>
                </a:lnTo>
                <a:lnTo>
                  <a:pt x="347766" y="864453"/>
                </a:lnTo>
                <a:lnTo>
                  <a:pt x="329044" y="869660"/>
                </a:lnTo>
                <a:lnTo>
                  <a:pt x="317040" y="874897"/>
                </a:lnTo>
                <a:lnTo>
                  <a:pt x="305347" y="880407"/>
                </a:lnTo>
                <a:lnTo>
                  <a:pt x="297209" y="888037"/>
                </a:lnTo>
                <a:lnTo>
                  <a:pt x="295871" y="899632"/>
                </a:lnTo>
                <a:lnTo>
                  <a:pt x="300983" y="908030"/>
                </a:lnTo>
                <a:lnTo>
                  <a:pt x="310018" y="911665"/>
                </a:lnTo>
                <a:lnTo>
                  <a:pt x="321041" y="912205"/>
                </a:lnTo>
                <a:lnTo>
                  <a:pt x="372021" y="908463"/>
                </a:lnTo>
                <a:lnTo>
                  <a:pt x="411454" y="910205"/>
                </a:lnTo>
                <a:lnTo>
                  <a:pt x="450468" y="919710"/>
                </a:lnTo>
                <a:lnTo>
                  <a:pt x="489115" y="940145"/>
                </a:lnTo>
                <a:lnTo>
                  <a:pt x="444962" y="955106"/>
                </a:lnTo>
                <a:lnTo>
                  <a:pt x="399798" y="965976"/>
                </a:lnTo>
                <a:lnTo>
                  <a:pt x="354055" y="974186"/>
                </a:lnTo>
                <a:lnTo>
                  <a:pt x="262569" y="988348"/>
                </a:lnTo>
                <a:lnTo>
                  <a:pt x="217694" y="997163"/>
                </a:lnTo>
                <a:lnTo>
                  <a:pt x="173976" y="1009042"/>
                </a:lnTo>
                <a:lnTo>
                  <a:pt x="131848" y="1025415"/>
                </a:lnTo>
                <a:lnTo>
                  <a:pt x="91744" y="1047714"/>
                </a:lnTo>
                <a:lnTo>
                  <a:pt x="105189" y="1059414"/>
                </a:lnTo>
                <a:lnTo>
                  <a:pt x="120016" y="1061779"/>
                </a:lnTo>
                <a:lnTo>
                  <a:pt x="134998" y="1059144"/>
                </a:lnTo>
                <a:lnTo>
                  <a:pt x="148907" y="1055842"/>
                </a:lnTo>
                <a:lnTo>
                  <a:pt x="182995" y="1052097"/>
                </a:lnTo>
                <a:lnTo>
                  <a:pt x="227028" y="1050191"/>
                </a:lnTo>
                <a:lnTo>
                  <a:pt x="278790" y="1049736"/>
                </a:lnTo>
                <a:lnTo>
                  <a:pt x="336062" y="1050343"/>
                </a:lnTo>
                <a:lnTo>
                  <a:pt x="396626" y="1051625"/>
                </a:lnTo>
                <a:lnTo>
                  <a:pt x="518756" y="1054654"/>
                </a:lnTo>
                <a:lnTo>
                  <a:pt x="575886" y="1055626"/>
                </a:lnTo>
                <a:lnTo>
                  <a:pt x="627435" y="1055717"/>
                </a:lnTo>
                <a:lnTo>
                  <a:pt x="671185" y="1054540"/>
                </a:lnTo>
                <a:lnTo>
                  <a:pt x="726414" y="1046825"/>
                </a:lnTo>
                <a:lnTo>
                  <a:pt x="753745" y="1037338"/>
                </a:lnTo>
                <a:lnTo>
                  <a:pt x="781702" y="1031506"/>
                </a:lnTo>
                <a:lnTo>
                  <a:pt x="810180" y="1030127"/>
                </a:lnTo>
                <a:lnTo>
                  <a:pt x="839076" y="1033998"/>
                </a:lnTo>
                <a:lnTo>
                  <a:pt x="853499" y="1047257"/>
                </a:lnTo>
                <a:lnTo>
                  <a:pt x="857986" y="1075259"/>
                </a:lnTo>
                <a:lnTo>
                  <a:pt x="850404" y="1113675"/>
                </a:lnTo>
                <a:lnTo>
                  <a:pt x="828624" y="1158176"/>
                </a:lnTo>
                <a:lnTo>
                  <a:pt x="790515" y="1204434"/>
                </a:lnTo>
                <a:lnTo>
                  <a:pt x="733945" y="1248120"/>
                </a:lnTo>
                <a:lnTo>
                  <a:pt x="735828" y="1257572"/>
                </a:lnTo>
                <a:lnTo>
                  <a:pt x="775984" y="1277713"/>
                </a:lnTo>
                <a:lnTo>
                  <a:pt x="774103" y="1286093"/>
                </a:lnTo>
                <a:lnTo>
                  <a:pt x="746726" y="1289937"/>
                </a:lnTo>
                <a:lnTo>
                  <a:pt x="704213" y="1291411"/>
                </a:lnTo>
                <a:lnTo>
                  <a:pt x="660812" y="1292576"/>
                </a:lnTo>
                <a:lnTo>
                  <a:pt x="630770" y="1295491"/>
                </a:lnTo>
                <a:lnTo>
                  <a:pt x="565965" y="1316510"/>
                </a:lnTo>
                <a:lnTo>
                  <a:pt x="507414" y="1336736"/>
                </a:lnTo>
                <a:lnTo>
                  <a:pt x="445809" y="1359514"/>
                </a:lnTo>
                <a:lnTo>
                  <a:pt x="391936" y="1381901"/>
                </a:lnTo>
                <a:lnTo>
                  <a:pt x="356578" y="1400954"/>
                </a:lnTo>
                <a:lnTo>
                  <a:pt x="350519" y="1413728"/>
                </a:lnTo>
                <a:lnTo>
                  <a:pt x="366375" y="1424227"/>
                </a:lnTo>
                <a:lnTo>
                  <a:pt x="384910" y="1435530"/>
                </a:lnTo>
                <a:lnTo>
                  <a:pt x="425919" y="1460041"/>
                </a:lnTo>
                <a:lnTo>
                  <a:pt x="446347" y="1472995"/>
                </a:lnTo>
                <a:lnTo>
                  <a:pt x="481926" y="1499665"/>
                </a:lnTo>
                <a:lnTo>
                  <a:pt x="506750" y="1539670"/>
                </a:lnTo>
                <a:lnTo>
                  <a:pt x="503317" y="1552497"/>
                </a:lnTo>
                <a:lnTo>
                  <a:pt x="472747" y="1576627"/>
                </a:lnTo>
                <a:lnTo>
                  <a:pt x="403744" y="1597878"/>
                </a:lnTo>
                <a:lnTo>
                  <a:pt x="352270" y="1607107"/>
                </a:lnTo>
                <a:lnTo>
                  <a:pt x="288117" y="1615235"/>
                </a:lnTo>
                <a:lnTo>
                  <a:pt x="210261" y="1622135"/>
                </a:lnTo>
                <a:lnTo>
                  <a:pt x="226483" y="1633125"/>
                </a:lnTo>
                <a:lnTo>
                  <a:pt x="245948" y="1638994"/>
                </a:lnTo>
                <a:lnTo>
                  <a:pt x="261231" y="1647960"/>
                </a:lnTo>
                <a:lnTo>
                  <a:pt x="264909" y="1668236"/>
                </a:lnTo>
                <a:lnTo>
                  <a:pt x="223066" y="1678489"/>
                </a:lnTo>
                <a:lnTo>
                  <a:pt x="133728" y="1693867"/>
                </a:lnTo>
                <a:lnTo>
                  <a:pt x="87224" y="1704247"/>
                </a:lnTo>
                <a:lnTo>
                  <a:pt x="40157" y="1719925"/>
                </a:lnTo>
                <a:lnTo>
                  <a:pt x="67552" y="1731254"/>
                </a:lnTo>
                <a:lnTo>
                  <a:pt x="95964" y="1734070"/>
                </a:lnTo>
                <a:lnTo>
                  <a:pt x="124428" y="1733909"/>
                </a:lnTo>
                <a:lnTo>
                  <a:pt x="151980" y="1736308"/>
                </a:lnTo>
                <a:lnTo>
                  <a:pt x="134529" y="1752580"/>
                </a:lnTo>
                <a:lnTo>
                  <a:pt x="113601" y="1760375"/>
                </a:lnTo>
                <a:lnTo>
                  <a:pt x="69164" y="1767296"/>
                </a:lnTo>
                <a:lnTo>
                  <a:pt x="45770" y="1778571"/>
                </a:lnTo>
                <a:lnTo>
                  <a:pt x="20466" y="1797490"/>
                </a:lnTo>
                <a:lnTo>
                  <a:pt x="2220" y="1814838"/>
                </a:lnTo>
                <a:lnTo>
                  <a:pt x="0" y="1821398"/>
                </a:lnTo>
                <a:lnTo>
                  <a:pt x="46585" y="1813268"/>
                </a:lnTo>
                <a:lnTo>
                  <a:pt x="93321" y="1807690"/>
                </a:lnTo>
                <a:lnTo>
                  <a:pt x="140154" y="1803657"/>
                </a:lnTo>
                <a:lnTo>
                  <a:pt x="187030" y="1800158"/>
                </a:lnTo>
                <a:lnTo>
                  <a:pt x="233895" y="1796187"/>
                </a:lnTo>
                <a:lnTo>
                  <a:pt x="280696" y="1790734"/>
                </a:lnTo>
                <a:lnTo>
                  <a:pt x="327380" y="1782790"/>
                </a:lnTo>
                <a:lnTo>
                  <a:pt x="354792" y="1777023"/>
                </a:lnTo>
                <a:lnTo>
                  <a:pt x="381265" y="1774853"/>
                </a:lnTo>
                <a:lnTo>
                  <a:pt x="404077" y="1782397"/>
                </a:lnTo>
                <a:lnTo>
                  <a:pt x="420509" y="1805777"/>
                </a:lnTo>
                <a:lnTo>
                  <a:pt x="423638" y="1813721"/>
                </a:lnTo>
                <a:lnTo>
                  <a:pt x="429402" y="1817128"/>
                </a:lnTo>
                <a:lnTo>
                  <a:pt x="443687" y="1814796"/>
                </a:lnTo>
                <a:lnTo>
                  <a:pt x="472376" y="1805523"/>
                </a:lnTo>
                <a:lnTo>
                  <a:pt x="488228" y="1800669"/>
                </a:lnTo>
                <a:lnTo>
                  <a:pt x="505282" y="1797935"/>
                </a:lnTo>
                <a:lnTo>
                  <a:pt x="522336" y="1799629"/>
                </a:lnTo>
                <a:lnTo>
                  <a:pt x="538187" y="1808063"/>
                </a:lnTo>
                <a:lnTo>
                  <a:pt x="526860" y="1819299"/>
                </a:lnTo>
                <a:lnTo>
                  <a:pt x="512814" y="1824033"/>
                </a:lnTo>
                <a:lnTo>
                  <a:pt x="497723" y="1825958"/>
                </a:lnTo>
                <a:lnTo>
                  <a:pt x="483260" y="1828764"/>
                </a:lnTo>
                <a:lnTo>
                  <a:pt x="476619" y="1842467"/>
                </a:lnTo>
                <a:lnTo>
                  <a:pt x="500685" y="1862461"/>
                </a:lnTo>
                <a:lnTo>
                  <a:pt x="535098" y="1884734"/>
                </a:lnTo>
                <a:lnTo>
                  <a:pt x="559499" y="1905277"/>
                </a:lnTo>
                <a:lnTo>
                  <a:pt x="553529" y="1920077"/>
                </a:lnTo>
                <a:lnTo>
                  <a:pt x="500013" y="1936848"/>
                </a:lnTo>
                <a:lnTo>
                  <a:pt x="451582" y="1947109"/>
                </a:lnTo>
                <a:lnTo>
                  <a:pt x="404757" y="1955473"/>
                </a:lnTo>
                <a:lnTo>
                  <a:pt x="356058" y="1966557"/>
                </a:lnTo>
                <a:lnTo>
                  <a:pt x="302005" y="1984974"/>
                </a:lnTo>
                <a:lnTo>
                  <a:pt x="319974" y="1986603"/>
                </a:lnTo>
                <a:lnTo>
                  <a:pt x="339803" y="1995672"/>
                </a:lnTo>
                <a:lnTo>
                  <a:pt x="357771" y="1997801"/>
                </a:lnTo>
                <a:lnTo>
                  <a:pt x="368756" y="1998561"/>
                </a:lnTo>
                <a:lnTo>
                  <a:pt x="378510" y="2001405"/>
                </a:lnTo>
                <a:lnTo>
                  <a:pt x="385493" y="2007177"/>
                </a:lnTo>
                <a:lnTo>
                  <a:pt x="388162" y="2016724"/>
                </a:lnTo>
                <a:lnTo>
                  <a:pt x="370349" y="2032388"/>
                </a:lnTo>
                <a:lnTo>
                  <a:pt x="328779" y="2057238"/>
                </a:lnTo>
                <a:lnTo>
                  <a:pt x="281252" y="2084582"/>
                </a:lnTo>
                <a:lnTo>
                  <a:pt x="245570" y="2107725"/>
                </a:lnTo>
                <a:lnTo>
                  <a:pt x="239534" y="2119975"/>
                </a:lnTo>
                <a:lnTo>
                  <a:pt x="280265" y="2124128"/>
                </a:lnTo>
                <a:lnTo>
                  <a:pt x="329639" y="2119161"/>
                </a:lnTo>
                <a:lnTo>
                  <a:pt x="378828" y="2109990"/>
                </a:lnTo>
                <a:lnTo>
                  <a:pt x="418999" y="2101527"/>
                </a:lnTo>
                <a:lnTo>
                  <a:pt x="441323" y="2098688"/>
                </a:lnTo>
                <a:lnTo>
                  <a:pt x="398471" y="2133556"/>
                </a:lnTo>
                <a:lnTo>
                  <a:pt x="347088" y="2160321"/>
                </a:lnTo>
                <a:lnTo>
                  <a:pt x="317055" y="2166203"/>
                </a:lnTo>
                <a:lnTo>
                  <a:pt x="281738" y="2181958"/>
                </a:lnTo>
                <a:lnTo>
                  <a:pt x="231588" y="2215069"/>
                </a:lnTo>
                <a:lnTo>
                  <a:pt x="176538" y="2254360"/>
                </a:lnTo>
                <a:lnTo>
                  <a:pt x="126520" y="2288660"/>
                </a:lnTo>
                <a:lnTo>
                  <a:pt x="91465" y="2306792"/>
                </a:lnTo>
                <a:lnTo>
                  <a:pt x="89190" y="2314264"/>
                </a:lnTo>
                <a:lnTo>
                  <a:pt x="117952" y="2324655"/>
                </a:lnTo>
                <a:lnTo>
                  <a:pt x="166898" y="2336163"/>
                </a:lnTo>
                <a:lnTo>
                  <a:pt x="225175" y="2346981"/>
                </a:lnTo>
                <a:lnTo>
                  <a:pt x="281927" y="2355306"/>
                </a:lnTo>
                <a:lnTo>
                  <a:pt x="344811" y="2357803"/>
                </a:lnTo>
                <a:lnTo>
                  <a:pt x="391403" y="2357724"/>
                </a:lnTo>
                <a:lnTo>
                  <a:pt x="566554" y="2355416"/>
                </a:lnTo>
                <a:lnTo>
                  <a:pt x="629723" y="2354856"/>
                </a:lnTo>
                <a:lnTo>
                  <a:pt x="691782" y="2354850"/>
                </a:lnTo>
                <a:lnTo>
                  <a:pt x="750629" y="2355668"/>
                </a:lnTo>
                <a:lnTo>
                  <a:pt x="804162" y="2357580"/>
                </a:lnTo>
                <a:lnTo>
                  <a:pt x="850280" y="2360856"/>
                </a:lnTo>
                <a:lnTo>
                  <a:pt x="911860" y="2372578"/>
                </a:lnTo>
                <a:lnTo>
                  <a:pt x="867548" y="2383338"/>
                </a:lnTo>
                <a:lnTo>
                  <a:pt x="824082" y="2396932"/>
                </a:lnTo>
                <a:lnTo>
                  <a:pt x="780630" y="2409794"/>
                </a:lnTo>
                <a:lnTo>
                  <a:pt x="736363" y="2418359"/>
                </a:lnTo>
                <a:lnTo>
                  <a:pt x="690448" y="2419060"/>
                </a:lnTo>
                <a:lnTo>
                  <a:pt x="677408" y="2418054"/>
                </a:lnTo>
                <a:lnTo>
                  <a:pt x="664371" y="2418822"/>
                </a:lnTo>
                <a:lnTo>
                  <a:pt x="654054" y="2423900"/>
                </a:lnTo>
                <a:lnTo>
                  <a:pt x="649173" y="2435824"/>
                </a:lnTo>
                <a:lnTo>
                  <a:pt x="653703" y="2444907"/>
                </a:lnTo>
                <a:lnTo>
                  <a:pt x="665554" y="2448000"/>
                </a:lnTo>
                <a:lnTo>
                  <a:pt x="678975" y="2450880"/>
                </a:lnTo>
                <a:lnTo>
                  <a:pt x="688212" y="2459319"/>
                </a:lnTo>
                <a:lnTo>
                  <a:pt x="657169" y="2470368"/>
                </a:lnTo>
                <a:lnTo>
                  <a:pt x="624741" y="2472083"/>
                </a:lnTo>
                <a:lnTo>
                  <a:pt x="592261" y="2472749"/>
                </a:lnTo>
                <a:lnTo>
                  <a:pt x="561060" y="2480655"/>
                </a:lnTo>
                <a:lnTo>
                  <a:pt x="555494" y="2495792"/>
                </a:lnTo>
                <a:lnTo>
                  <a:pt x="564019" y="2507166"/>
                </a:lnTo>
                <a:lnTo>
                  <a:pt x="574898" y="2518588"/>
                </a:lnTo>
                <a:lnTo>
                  <a:pt x="576389" y="2533868"/>
                </a:lnTo>
                <a:lnTo>
                  <a:pt x="519770" y="2546216"/>
                </a:lnTo>
                <a:lnTo>
                  <a:pt x="474878" y="2560980"/>
                </a:lnTo>
                <a:lnTo>
                  <a:pt x="435921" y="2577508"/>
                </a:lnTo>
                <a:lnTo>
                  <a:pt x="397103" y="2595148"/>
                </a:lnTo>
                <a:lnTo>
                  <a:pt x="352630" y="2613246"/>
                </a:lnTo>
                <a:lnTo>
                  <a:pt x="296710" y="2631150"/>
                </a:lnTo>
                <a:lnTo>
                  <a:pt x="291345" y="2633875"/>
                </a:lnTo>
                <a:lnTo>
                  <a:pt x="287680" y="2638849"/>
                </a:lnTo>
                <a:lnTo>
                  <a:pt x="286787" y="2646420"/>
                </a:lnTo>
                <a:lnTo>
                  <a:pt x="289737" y="2656931"/>
                </a:lnTo>
                <a:lnTo>
                  <a:pt x="332181" y="2659179"/>
                </a:lnTo>
                <a:lnTo>
                  <a:pt x="376248" y="2656439"/>
                </a:lnTo>
                <a:lnTo>
                  <a:pt x="421256" y="2651055"/>
                </a:lnTo>
                <a:lnTo>
                  <a:pt x="466521" y="2645374"/>
                </a:lnTo>
                <a:lnTo>
                  <a:pt x="522200" y="2639556"/>
                </a:lnTo>
                <a:lnTo>
                  <a:pt x="558896" y="2640739"/>
                </a:lnTo>
                <a:lnTo>
                  <a:pt x="593814" y="2652018"/>
                </a:lnTo>
                <a:lnTo>
                  <a:pt x="644156" y="2676489"/>
                </a:lnTo>
                <a:lnTo>
                  <a:pt x="657899" y="2681299"/>
                </a:lnTo>
                <a:lnTo>
                  <a:pt x="673815" y="2683061"/>
                </a:lnTo>
                <a:lnTo>
                  <a:pt x="689682" y="2680775"/>
                </a:lnTo>
                <a:lnTo>
                  <a:pt x="703275" y="2673441"/>
                </a:lnTo>
                <a:lnTo>
                  <a:pt x="725153" y="2658931"/>
                </a:lnTo>
                <a:lnTo>
                  <a:pt x="746145" y="2653756"/>
                </a:lnTo>
                <a:lnTo>
                  <a:pt x="767034" y="2656582"/>
                </a:lnTo>
                <a:lnTo>
                  <a:pt x="788606" y="2666075"/>
                </a:lnTo>
                <a:lnTo>
                  <a:pt x="814543" y="2673340"/>
                </a:lnTo>
                <a:lnTo>
                  <a:pt x="843853" y="2673901"/>
                </a:lnTo>
                <a:lnTo>
                  <a:pt x="874679" y="2675916"/>
                </a:lnTo>
                <a:lnTo>
                  <a:pt x="905167" y="2687538"/>
                </a:lnTo>
                <a:lnTo>
                  <a:pt x="850365" y="2698166"/>
                </a:lnTo>
                <a:lnTo>
                  <a:pt x="796167" y="2703508"/>
                </a:lnTo>
                <a:lnTo>
                  <a:pt x="740976" y="2705183"/>
                </a:lnTo>
                <a:lnTo>
                  <a:pt x="683196" y="2704810"/>
                </a:lnTo>
                <a:lnTo>
                  <a:pt x="703801" y="2725241"/>
                </a:lnTo>
                <a:lnTo>
                  <a:pt x="726105" y="2735766"/>
                </a:lnTo>
                <a:lnTo>
                  <a:pt x="749192" y="2739957"/>
                </a:lnTo>
                <a:lnTo>
                  <a:pt x="772147" y="2741386"/>
                </a:lnTo>
                <a:lnTo>
                  <a:pt x="824655" y="2747096"/>
                </a:lnTo>
                <a:lnTo>
                  <a:pt x="881952" y="2757390"/>
                </a:lnTo>
                <a:lnTo>
                  <a:pt x="939985" y="2770511"/>
                </a:lnTo>
                <a:lnTo>
                  <a:pt x="994701" y="2784698"/>
                </a:lnTo>
                <a:lnTo>
                  <a:pt x="1042045" y="2798192"/>
                </a:lnTo>
                <a:lnTo>
                  <a:pt x="1098410" y="2816062"/>
                </a:lnTo>
                <a:lnTo>
                  <a:pt x="1157572" y="2837740"/>
                </a:lnTo>
                <a:lnTo>
                  <a:pt x="1207640" y="2856692"/>
                </a:lnTo>
                <a:lnTo>
                  <a:pt x="1319122" y="2899968"/>
                </a:lnTo>
                <a:lnTo>
                  <a:pt x="1348655" y="2910788"/>
                </a:lnTo>
                <a:lnTo>
                  <a:pt x="1405780" y="2928678"/>
                </a:lnTo>
                <a:lnTo>
                  <a:pt x="1470879" y="2943414"/>
                </a:lnTo>
                <a:lnTo>
                  <a:pt x="1510377" y="2950290"/>
                </a:lnTo>
                <a:lnTo>
                  <a:pt x="1556620" y="2957208"/>
                </a:lnTo>
                <a:lnTo>
                  <a:pt x="1611192" y="2964443"/>
                </a:lnTo>
                <a:lnTo>
                  <a:pt x="1675676" y="2972272"/>
                </a:lnTo>
                <a:lnTo>
                  <a:pt x="1719742" y="2978156"/>
                </a:lnTo>
                <a:lnTo>
                  <a:pt x="1765895" y="2988320"/>
                </a:lnTo>
                <a:lnTo>
                  <a:pt x="1780837" y="2999999"/>
                </a:lnTo>
                <a:lnTo>
                  <a:pt x="1784849" y="3003058"/>
                </a:lnTo>
                <a:lnTo>
                  <a:pt x="1841261" y="3010137"/>
                </a:lnTo>
                <a:lnTo>
                  <a:pt x="1886115" y="3011896"/>
                </a:lnTo>
                <a:lnTo>
                  <a:pt x="1905208" y="3012299"/>
                </a:lnTo>
                <a:lnTo>
                  <a:pt x="1924373" y="3012261"/>
                </a:lnTo>
                <a:lnTo>
                  <a:pt x="1962823" y="3011388"/>
                </a:lnTo>
                <a:lnTo>
                  <a:pt x="1930773" y="3023122"/>
                </a:lnTo>
                <a:lnTo>
                  <a:pt x="1901497" y="3032962"/>
                </a:lnTo>
                <a:lnTo>
                  <a:pt x="1871891" y="3042249"/>
                </a:lnTo>
                <a:lnTo>
                  <a:pt x="1889113" y="3052038"/>
                </a:lnTo>
                <a:lnTo>
                  <a:pt x="1991001" y="3076745"/>
                </a:lnTo>
                <a:lnTo>
                  <a:pt x="2252885" y="3109382"/>
                </a:lnTo>
                <a:lnTo>
                  <a:pt x="2750096" y="3142960"/>
                </a:lnTo>
                <a:lnTo>
                  <a:pt x="2772998" y="3143170"/>
                </a:lnTo>
                <a:lnTo>
                  <a:pt x="2803564" y="3141984"/>
                </a:lnTo>
                <a:lnTo>
                  <a:pt x="2884872" y="3135872"/>
                </a:lnTo>
                <a:lnTo>
                  <a:pt x="2934209" y="3131167"/>
                </a:lnTo>
                <a:lnTo>
                  <a:pt x="2988397" y="3125513"/>
                </a:lnTo>
                <a:lnTo>
                  <a:pt x="3046732" y="3119019"/>
                </a:lnTo>
                <a:lnTo>
                  <a:pt x="3108513" y="3111798"/>
                </a:lnTo>
                <a:lnTo>
                  <a:pt x="3173035" y="3103961"/>
                </a:lnTo>
                <a:lnTo>
                  <a:pt x="3307493" y="3086883"/>
                </a:lnTo>
                <a:lnTo>
                  <a:pt x="3444482" y="3068676"/>
                </a:lnTo>
                <a:lnTo>
                  <a:pt x="3578377" y="3050231"/>
                </a:lnTo>
                <a:lnTo>
                  <a:pt x="3703555" y="3032438"/>
                </a:lnTo>
                <a:lnTo>
                  <a:pt x="3814391" y="3016189"/>
                </a:lnTo>
                <a:lnTo>
                  <a:pt x="3905260" y="3002373"/>
                </a:lnTo>
                <a:lnTo>
                  <a:pt x="3970538" y="2991883"/>
                </a:lnTo>
                <a:lnTo>
                  <a:pt x="4038123" y="2967607"/>
                </a:lnTo>
                <a:lnTo>
                  <a:pt x="4072029" y="2934144"/>
                </a:lnTo>
                <a:lnTo>
                  <a:pt x="4105011" y="2893738"/>
                </a:lnTo>
                <a:lnTo>
                  <a:pt x="4135760" y="2854910"/>
                </a:lnTo>
                <a:lnTo>
                  <a:pt x="4162966" y="2826178"/>
                </a:lnTo>
                <a:lnTo>
                  <a:pt x="4197318" y="2784262"/>
                </a:lnTo>
                <a:lnTo>
                  <a:pt x="4219635" y="2710436"/>
                </a:lnTo>
                <a:lnTo>
                  <a:pt x="4233127" y="2660862"/>
                </a:lnTo>
                <a:lnTo>
                  <a:pt x="4247354" y="2604500"/>
                </a:lnTo>
                <a:lnTo>
                  <a:pt x="4261702" y="2542589"/>
                </a:lnTo>
                <a:lnTo>
                  <a:pt x="4275556" y="2476368"/>
                </a:lnTo>
                <a:lnTo>
                  <a:pt x="4288301" y="2407078"/>
                </a:lnTo>
                <a:lnTo>
                  <a:pt x="4299322" y="2335958"/>
                </a:lnTo>
                <a:lnTo>
                  <a:pt x="4308005" y="2264247"/>
                </a:lnTo>
                <a:lnTo>
                  <a:pt x="4346805" y="2235162"/>
                </a:lnTo>
                <a:lnTo>
                  <a:pt x="4383522" y="2204255"/>
                </a:lnTo>
                <a:lnTo>
                  <a:pt x="4417215" y="2171182"/>
                </a:lnTo>
                <a:lnTo>
                  <a:pt x="4446943" y="2135596"/>
                </a:lnTo>
                <a:lnTo>
                  <a:pt x="4463808" y="2112968"/>
                </a:lnTo>
                <a:lnTo>
                  <a:pt x="4482042" y="2091162"/>
                </a:lnTo>
                <a:lnTo>
                  <a:pt x="4503682" y="2070999"/>
                </a:lnTo>
                <a:lnTo>
                  <a:pt x="4530763" y="2053300"/>
                </a:lnTo>
                <a:lnTo>
                  <a:pt x="4511242" y="2034859"/>
                </a:lnTo>
                <a:lnTo>
                  <a:pt x="4488043" y="2021407"/>
                </a:lnTo>
                <a:lnTo>
                  <a:pt x="4463629" y="2009455"/>
                </a:lnTo>
                <a:lnTo>
                  <a:pt x="4440466" y="1995515"/>
                </a:lnTo>
                <a:lnTo>
                  <a:pt x="4446165" y="1985403"/>
                </a:lnTo>
                <a:lnTo>
                  <a:pt x="4460055" y="1977672"/>
                </a:lnTo>
                <a:lnTo>
                  <a:pt x="4472184" y="1965940"/>
                </a:lnTo>
                <a:lnTo>
                  <a:pt x="4472597" y="1943826"/>
                </a:lnTo>
                <a:lnTo>
                  <a:pt x="4457420" y="1865673"/>
                </a:lnTo>
                <a:lnTo>
                  <a:pt x="4438199" y="1832830"/>
                </a:lnTo>
                <a:lnTo>
                  <a:pt x="4395000" y="1809714"/>
                </a:lnTo>
                <a:lnTo>
                  <a:pt x="4382758" y="1766965"/>
                </a:lnTo>
                <a:lnTo>
                  <a:pt x="4380029" y="1718607"/>
                </a:lnTo>
                <a:lnTo>
                  <a:pt x="4390660" y="1670465"/>
                </a:lnTo>
                <a:lnTo>
                  <a:pt x="4418495" y="1628358"/>
                </a:lnTo>
                <a:lnTo>
                  <a:pt x="4452927" y="1587007"/>
                </a:lnTo>
                <a:lnTo>
                  <a:pt x="4466694" y="1551173"/>
                </a:lnTo>
                <a:lnTo>
                  <a:pt x="4459917" y="1519910"/>
                </a:lnTo>
                <a:lnTo>
                  <a:pt x="4432719" y="1492275"/>
                </a:lnTo>
                <a:lnTo>
                  <a:pt x="4385221" y="1467322"/>
                </a:lnTo>
                <a:lnTo>
                  <a:pt x="4381415" y="1447924"/>
                </a:lnTo>
                <a:lnTo>
                  <a:pt x="4379935" y="1401320"/>
                </a:lnTo>
                <a:lnTo>
                  <a:pt x="4380012" y="1338203"/>
                </a:lnTo>
                <a:lnTo>
                  <a:pt x="4381764" y="1205200"/>
                </a:lnTo>
                <a:lnTo>
                  <a:pt x="4381902" y="1156699"/>
                </a:lnTo>
                <a:lnTo>
                  <a:pt x="4380522" y="1134455"/>
                </a:lnTo>
                <a:lnTo>
                  <a:pt x="4389179" y="1124702"/>
                </a:lnTo>
                <a:lnTo>
                  <a:pt x="4400730" y="1120342"/>
                </a:lnTo>
                <a:lnTo>
                  <a:pt x="4413544" y="1118435"/>
                </a:lnTo>
                <a:lnTo>
                  <a:pt x="4425988" y="1116040"/>
                </a:lnTo>
                <a:lnTo>
                  <a:pt x="4465560" y="1103249"/>
                </a:lnTo>
                <a:lnTo>
                  <a:pt x="4484725" y="1090386"/>
                </a:lnTo>
                <a:lnTo>
                  <a:pt x="4487888" y="1069713"/>
                </a:lnTo>
                <a:lnTo>
                  <a:pt x="4479455" y="1033490"/>
                </a:lnTo>
                <a:lnTo>
                  <a:pt x="4478587" y="1021306"/>
                </a:lnTo>
                <a:lnTo>
                  <a:pt x="4482328" y="1011837"/>
                </a:lnTo>
                <a:lnTo>
                  <a:pt x="4489045" y="1003701"/>
                </a:lnTo>
                <a:lnTo>
                  <a:pt x="4497108" y="995517"/>
                </a:lnTo>
                <a:lnTo>
                  <a:pt x="4520011" y="969756"/>
                </a:lnTo>
                <a:lnTo>
                  <a:pt x="4527651" y="952686"/>
                </a:lnTo>
                <a:lnTo>
                  <a:pt x="4519860" y="936903"/>
                </a:lnTo>
                <a:lnTo>
                  <a:pt x="4496473" y="914999"/>
                </a:lnTo>
                <a:lnTo>
                  <a:pt x="4488220" y="906917"/>
                </a:lnTo>
                <a:lnTo>
                  <a:pt x="4481312" y="898346"/>
                </a:lnTo>
                <a:lnTo>
                  <a:pt x="4475666" y="889085"/>
                </a:lnTo>
                <a:lnTo>
                  <a:pt x="4471200" y="878931"/>
                </a:lnTo>
                <a:lnTo>
                  <a:pt x="4466165" y="860437"/>
                </a:lnTo>
                <a:lnTo>
                  <a:pt x="4467405" y="843847"/>
                </a:lnTo>
                <a:lnTo>
                  <a:pt x="4477433" y="829496"/>
                </a:lnTo>
                <a:lnTo>
                  <a:pt x="4498759" y="817717"/>
                </a:lnTo>
                <a:lnTo>
                  <a:pt x="4516084" y="809768"/>
                </a:lnTo>
                <a:lnTo>
                  <a:pt x="4529064" y="799747"/>
                </a:lnTo>
                <a:lnTo>
                  <a:pt x="4537496" y="786106"/>
                </a:lnTo>
                <a:lnTo>
                  <a:pt x="4541177" y="767298"/>
                </a:lnTo>
                <a:lnTo>
                  <a:pt x="4541810" y="750556"/>
                </a:lnTo>
                <a:lnTo>
                  <a:pt x="4540049" y="736707"/>
                </a:lnTo>
                <a:lnTo>
                  <a:pt x="4532693" y="725454"/>
                </a:lnTo>
                <a:lnTo>
                  <a:pt x="4502182" y="708406"/>
                </a:lnTo>
                <a:lnTo>
                  <a:pt x="4493313" y="697289"/>
                </a:lnTo>
                <a:lnTo>
                  <a:pt x="4489232" y="683744"/>
                </a:lnTo>
                <a:lnTo>
                  <a:pt x="4489234" y="668365"/>
                </a:lnTo>
                <a:lnTo>
                  <a:pt x="4486880" y="632623"/>
                </a:lnTo>
                <a:lnTo>
                  <a:pt x="4472120" y="603690"/>
                </a:lnTo>
                <a:lnTo>
                  <a:pt x="4446550" y="580140"/>
                </a:lnTo>
                <a:lnTo>
                  <a:pt x="4411764" y="560542"/>
                </a:lnTo>
                <a:lnTo>
                  <a:pt x="4375745" y="541992"/>
                </a:lnTo>
                <a:lnTo>
                  <a:pt x="4341263" y="521490"/>
                </a:lnTo>
                <a:lnTo>
                  <a:pt x="4273715" y="478627"/>
                </a:lnTo>
                <a:lnTo>
                  <a:pt x="4234446" y="457400"/>
                </a:lnTo>
                <a:lnTo>
                  <a:pt x="4192641" y="439971"/>
                </a:lnTo>
                <a:lnTo>
                  <a:pt x="4148860" y="425424"/>
                </a:lnTo>
                <a:lnTo>
                  <a:pt x="4103662" y="412841"/>
                </a:lnTo>
                <a:lnTo>
                  <a:pt x="4116123" y="401207"/>
                </a:lnTo>
                <a:lnTo>
                  <a:pt x="4133062" y="395394"/>
                </a:lnTo>
                <a:lnTo>
                  <a:pt x="4148667" y="387892"/>
                </a:lnTo>
                <a:lnTo>
                  <a:pt x="4157129" y="371185"/>
                </a:lnTo>
                <a:lnTo>
                  <a:pt x="4109693" y="356795"/>
                </a:lnTo>
                <a:lnTo>
                  <a:pt x="4062377" y="341364"/>
                </a:lnTo>
                <a:lnTo>
                  <a:pt x="4014603" y="326116"/>
                </a:lnTo>
                <a:lnTo>
                  <a:pt x="3965791" y="312276"/>
                </a:lnTo>
                <a:lnTo>
                  <a:pt x="3915364" y="301068"/>
                </a:lnTo>
                <a:lnTo>
                  <a:pt x="3862743" y="293715"/>
                </a:lnTo>
                <a:lnTo>
                  <a:pt x="3914211" y="292366"/>
                </a:lnTo>
                <a:lnTo>
                  <a:pt x="3964296" y="284232"/>
                </a:lnTo>
                <a:lnTo>
                  <a:pt x="4013564" y="272556"/>
                </a:lnTo>
                <a:lnTo>
                  <a:pt x="4062582" y="260581"/>
                </a:lnTo>
                <a:lnTo>
                  <a:pt x="4111917" y="251551"/>
                </a:lnTo>
                <a:lnTo>
                  <a:pt x="4113518" y="241863"/>
                </a:lnTo>
                <a:lnTo>
                  <a:pt x="4108821" y="237772"/>
                </a:lnTo>
                <a:lnTo>
                  <a:pt x="4094391" y="235041"/>
                </a:lnTo>
                <a:lnTo>
                  <a:pt x="4087152" y="231612"/>
                </a:lnTo>
                <a:lnTo>
                  <a:pt x="4078262" y="230596"/>
                </a:lnTo>
                <a:lnTo>
                  <a:pt x="4077119" y="217769"/>
                </a:lnTo>
                <a:lnTo>
                  <a:pt x="4108617" y="208736"/>
                </a:lnTo>
                <a:lnTo>
                  <a:pt x="4175899" y="202053"/>
                </a:lnTo>
                <a:lnTo>
                  <a:pt x="4208183" y="192877"/>
                </a:lnTo>
                <a:lnTo>
                  <a:pt x="4197088" y="179330"/>
                </a:lnTo>
                <a:lnTo>
                  <a:pt x="4180481" y="174510"/>
                </a:lnTo>
                <a:lnTo>
                  <a:pt x="4162802" y="170714"/>
                </a:lnTo>
                <a:lnTo>
                  <a:pt x="4148493" y="160238"/>
                </a:lnTo>
                <a:lnTo>
                  <a:pt x="4204373" y="155158"/>
                </a:lnTo>
                <a:lnTo>
                  <a:pt x="4257586" y="148554"/>
                </a:lnTo>
                <a:lnTo>
                  <a:pt x="4282910" y="117872"/>
                </a:lnTo>
                <a:lnTo>
                  <a:pt x="4273715" y="104993"/>
                </a:lnTo>
                <a:lnTo>
                  <a:pt x="4259854" y="96498"/>
                </a:lnTo>
                <a:lnTo>
                  <a:pt x="4244076" y="91229"/>
                </a:lnTo>
                <a:lnTo>
                  <a:pt x="4210723" y="83657"/>
                </a:lnTo>
                <a:lnTo>
                  <a:pt x="4163976" y="72060"/>
                </a:lnTo>
                <a:lnTo>
                  <a:pt x="4116798" y="62037"/>
                </a:lnTo>
                <a:lnTo>
                  <a:pt x="4069225" y="53476"/>
                </a:lnTo>
                <a:lnTo>
                  <a:pt x="4021289" y="46268"/>
                </a:lnTo>
                <a:lnTo>
                  <a:pt x="3973026" y="40302"/>
                </a:lnTo>
                <a:lnTo>
                  <a:pt x="3924470" y="35468"/>
                </a:lnTo>
                <a:lnTo>
                  <a:pt x="3875654" y="31655"/>
                </a:lnTo>
                <a:lnTo>
                  <a:pt x="3826614" y="28752"/>
                </a:lnTo>
                <a:lnTo>
                  <a:pt x="3777383" y="26650"/>
                </a:lnTo>
                <a:lnTo>
                  <a:pt x="3727996" y="25237"/>
                </a:lnTo>
                <a:lnTo>
                  <a:pt x="3579244" y="22450"/>
                </a:lnTo>
                <a:lnTo>
                  <a:pt x="3231887" y="17828"/>
                </a:lnTo>
                <a:lnTo>
                  <a:pt x="3083146" y="15225"/>
                </a:lnTo>
                <a:lnTo>
                  <a:pt x="2984102" y="12844"/>
                </a:lnTo>
                <a:lnTo>
                  <a:pt x="2886222" y="9833"/>
                </a:lnTo>
                <a:lnTo>
                  <a:pt x="2741138" y="4595"/>
                </a:lnTo>
                <a:lnTo>
                  <a:pt x="2644378" y="1637"/>
                </a:lnTo>
                <a:lnTo>
                  <a:pt x="2595943" y="618"/>
                </a:lnTo>
                <a:lnTo>
                  <a:pt x="2547453" y="39"/>
                </a:lnTo>
                <a:close/>
              </a:path>
            </a:pathLst>
          </a:custGeom>
          <a:solidFill>
            <a:srgbClr val="E8E8E8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575" y="3090925"/>
            <a:ext cx="28498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>
                <a:latin typeface="Calibri"/>
                <a:cs typeface="Calibri"/>
              </a:rPr>
              <a:t>Key</a:t>
            </a:r>
            <a:r>
              <a:rPr sz="4400" spc="-204" dirty="0">
                <a:latin typeface="Calibri"/>
                <a:cs typeface="Calibri"/>
              </a:rPr>
              <a:t> </a:t>
            </a:r>
            <a:r>
              <a:rPr sz="4400" spc="-25" dirty="0">
                <a:latin typeface="Calibri"/>
                <a:cs typeface="Calibri"/>
              </a:rPr>
              <a:t>Partners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14925" y="647700"/>
            <a:ext cx="6657975" cy="1590675"/>
            <a:chOff x="5114925" y="647700"/>
            <a:chExt cx="6657975" cy="1590675"/>
          </a:xfrm>
        </p:grpSpPr>
        <p:sp>
          <p:nvSpPr>
            <p:cNvPr id="5" name="object 5"/>
            <p:cNvSpPr/>
            <p:nvPr/>
          </p:nvSpPr>
          <p:spPr>
            <a:xfrm>
              <a:off x="5114925" y="647700"/>
              <a:ext cx="6657975" cy="1590675"/>
            </a:xfrm>
            <a:custGeom>
              <a:avLst/>
              <a:gdLst/>
              <a:ahLst/>
              <a:cxnLst/>
              <a:rect l="l" t="t" r="r" b="b"/>
              <a:pathLst>
                <a:path w="6657975" h="1590675">
                  <a:moveTo>
                    <a:pt x="6498971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3"/>
                  </a:lnTo>
                  <a:lnTo>
                    <a:pt x="0" y="1431671"/>
                  </a:lnTo>
                  <a:lnTo>
                    <a:pt x="8111" y="1481906"/>
                  </a:lnTo>
                  <a:lnTo>
                    <a:pt x="30695" y="1525551"/>
                  </a:lnTo>
                  <a:lnTo>
                    <a:pt x="65123" y="1559979"/>
                  </a:lnTo>
                  <a:lnTo>
                    <a:pt x="108768" y="1582563"/>
                  </a:lnTo>
                  <a:lnTo>
                    <a:pt x="159003" y="1590675"/>
                  </a:lnTo>
                  <a:lnTo>
                    <a:pt x="6498971" y="1590675"/>
                  </a:lnTo>
                  <a:lnTo>
                    <a:pt x="6549206" y="1582563"/>
                  </a:lnTo>
                  <a:lnTo>
                    <a:pt x="6592851" y="1559979"/>
                  </a:lnTo>
                  <a:lnTo>
                    <a:pt x="6627279" y="1525551"/>
                  </a:lnTo>
                  <a:lnTo>
                    <a:pt x="6649863" y="1481906"/>
                  </a:lnTo>
                  <a:lnTo>
                    <a:pt x="6657975" y="1431671"/>
                  </a:lnTo>
                  <a:lnTo>
                    <a:pt x="6657975" y="159003"/>
                  </a:lnTo>
                  <a:lnTo>
                    <a:pt x="6649863" y="108768"/>
                  </a:lnTo>
                  <a:lnTo>
                    <a:pt x="6627279" y="65123"/>
                  </a:lnTo>
                  <a:lnTo>
                    <a:pt x="6592851" y="30695"/>
                  </a:lnTo>
                  <a:lnTo>
                    <a:pt x="6549206" y="8111"/>
                  </a:lnTo>
                  <a:lnTo>
                    <a:pt x="6498971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95797" y="1095235"/>
              <a:ext cx="687070" cy="687070"/>
            </a:xfrm>
            <a:custGeom>
              <a:avLst/>
              <a:gdLst/>
              <a:ahLst/>
              <a:cxnLst/>
              <a:rect l="l" t="t" r="r" b="b"/>
              <a:pathLst>
                <a:path w="687070" h="687069">
                  <a:moveTo>
                    <a:pt x="63233" y="505802"/>
                  </a:moveTo>
                  <a:lnTo>
                    <a:pt x="0" y="505802"/>
                  </a:lnTo>
                  <a:lnTo>
                    <a:pt x="0" y="541934"/>
                  </a:lnTo>
                  <a:lnTo>
                    <a:pt x="63233" y="541934"/>
                  </a:lnTo>
                  <a:lnTo>
                    <a:pt x="63233" y="505802"/>
                  </a:lnTo>
                  <a:close/>
                </a:path>
                <a:path w="687070" h="687069">
                  <a:moveTo>
                    <a:pt x="63233" y="433552"/>
                  </a:moveTo>
                  <a:lnTo>
                    <a:pt x="0" y="433552"/>
                  </a:lnTo>
                  <a:lnTo>
                    <a:pt x="0" y="469684"/>
                  </a:lnTo>
                  <a:lnTo>
                    <a:pt x="63233" y="469684"/>
                  </a:lnTo>
                  <a:lnTo>
                    <a:pt x="63233" y="433552"/>
                  </a:lnTo>
                  <a:close/>
                </a:path>
                <a:path w="687070" h="687069">
                  <a:moveTo>
                    <a:pt x="63233" y="361289"/>
                  </a:moveTo>
                  <a:lnTo>
                    <a:pt x="0" y="361289"/>
                  </a:lnTo>
                  <a:lnTo>
                    <a:pt x="0" y="397421"/>
                  </a:lnTo>
                  <a:lnTo>
                    <a:pt x="63233" y="397421"/>
                  </a:lnTo>
                  <a:lnTo>
                    <a:pt x="63233" y="361289"/>
                  </a:lnTo>
                  <a:close/>
                </a:path>
                <a:path w="687070" h="687069">
                  <a:moveTo>
                    <a:pt x="63233" y="289039"/>
                  </a:moveTo>
                  <a:lnTo>
                    <a:pt x="0" y="289039"/>
                  </a:lnTo>
                  <a:lnTo>
                    <a:pt x="0" y="325158"/>
                  </a:lnTo>
                  <a:lnTo>
                    <a:pt x="63233" y="325158"/>
                  </a:lnTo>
                  <a:lnTo>
                    <a:pt x="63233" y="289039"/>
                  </a:lnTo>
                  <a:close/>
                </a:path>
                <a:path w="687070" h="687069">
                  <a:moveTo>
                    <a:pt x="63233" y="216776"/>
                  </a:moveTo>
                  <a:lnTo>
                    <a:pt x="0" y="216776"/>
                  </a:lnTo>
                  <a:lnTo>
                    <a:pt x="0" y="252907"/>
                  </a:lnTo>
                  <a:lnTo>
                    <a:pt x="63233" y="252907"/>
                  </a:lnTo>
                  <a:lnTo>
                    <a:pt x="63233" y="216776"/>
                  </a:lnTo>
                  <a:close/>
                </a:path>
                <a:path w="687070" h="687069">
                  <a:moveTo>
                    <a:pt x="63233" y="144513"/>
                  </a:moveTo>
                  <a:lnTo>
                    <a:pt x="0" y="144513"/>
                  </a:lnTo>
                  <a:lnTo>
                    <a:pt x="0" y="180644"/>
                  </a:lnTo>
                  <a:lnTo>
                    <a:pt x="63233" y="180644"/>
                  </a:lnTo>
                  <a:lnTo>
                    <a:pt x="63233" y="144513"/>
                  </a:lnTo>
                  <a:close/>
                </a:path>
                <a:path w="687070" h="687069">
                  <a:moveTo>
                    <a:pt x="180657" y="623227"/>
                  </a:moveTo>
                  <a:lnTo>
                    <a:pt x="144526" y="623227"/>
                  </a:lnTo>
                  <a:lnTo>
                    <a:pt x="144526" y="686460"/>
                  </a:lnTo>
                  <a:lnTo>
                    <a:pt x="180657" y="686460"/>
                  </a:lnTo>
                  <a:lnTo>
                    <a:pt x="180657" y="623227"/>
                  </a:lnTo>
                  <a:close/>
                </a:path>
                <a:path w="687070" h="687069">
                  <a:moveTo>
                    <a:pt x="180657" y="0"/>
                  </a:moveTo>
                  <a:lnTo>
                    <a:pt x="144526" y="0"/>
                  </a:lnTo>
                  <a:lnTo>
                    <a:pt x="144526" y="63233"/>
                  </a:lnTo>
                  <a:lnTo>
                    <a:pt x="180657" y="63233"/>
                  </a:lnTo>
                  <a:lnTo>
                    <a:pt x="180657" y="0"/>
                  </a:lnTo>
                  <a:close/>
                </a:path>
                <a:path w="687070" h="687069">
                  <a:moveTo>
                    <a:pt x="252920" y="623227"/>
                  </a:moveTo>
                  <a:lnTo>
                    <a:pt x="216789" y="623227"/>
                  </a:lnTo>
                  <a:lnTo>
                    <a:pt x="216789" y="686460"/>
                  </a:lnTo>
                  <a:lnTo>
                    <a:pt x="252920" y="686460"/>
                  </a:lnTo>
                  <a:lnTo>
                    <a:pt x="252920" y="623227"/>
                  </a:lnTo>
                  <a:close/>
                </a:path>
                <a:path w="687070" h="687069">
                  <a:moveTo>
                    <a:pt x="252920" y="0"/>
                  </a:moveTo>
                  <a:lnTo>
                    <a:pt x="216789" y="0"/>
                  </a:lnTo>
                  <a:lnTo>
                    <a:pt x="216789" y="63233"/>
                  </a:lnTo>
                  <a:lnTo>
                    <a:pt x="252920" y="63233"/>
                  </a:lnTo>
                  <a:lnTo>
                    <a:pt x="252920" y="0"/>
                  </a:lnTo>
                  <a:close/>
                </a:path>
                <a:path w="687070" h="687069">
                  <a:moveTo>
                    <a:pt x="325183" y="623227"/>
                  </a:moveTo>
                  <a:lnTo>
                    <a:pt x="289052" y="623227"/>
                  </a:lnTo>
                  <a:lnTo>
                    <a:pt x="289052" y="686460"/>
                  </a:lnTo>
                  <a:lnTo>
                    <a:pt x="325183" y="686460"/>
                  </a:lnTo>
                  <a:lnTo>
                    <a:pt x="325183" y="623227"/>
                  </a:lnTo>
                  <a:close/>
                </a:path>
                <a:path w="687070" h="687069">
                  <a:moveTo>
                    <a:pt x="325183" y="0"/>
                  </a:moveTo>
                  <a:lnTo>
                    <a:pt x="289052" y="0"/>
                  </a:lnTo>
                  <a:lnTo>
                    <a:pt x="289052" y="63233"/>
                  </a:lnTo>
                  <a:lnTo>
                    <a:pt x="325183" y="63233"/>
                  </a:lnTo>
                  <a:lnTo>
                    <a:pt x="325183" y="0"/>
                  </a:lnTo>
                  <a:close/>
                </a:path>
                <a:path w="687070" h="687069">
                  <a:moveTo>
                    <a:pt x="397446" y="623227"/>
                  </a:moveTo>
                  <a:lnTo>
                    <a:pt x="361315" y="623227"/>
                  </a:lnTo>
                  <a:lnTo>
                    <a:pt x="361315" y="686460"/>
                  </a:lnTo>
                  <a:lnTo>
                    <a:pt x="397446" y="686460"/>
                  </a:lnTo>
                  <a:lnTo>
                    <a:pt x="397446" y="623227"/>
                  </a:lnTo>
                  <a:close/>
                </a:path>
                <a:path w="687070" h="687069">
                  <a:moveTo>
                    <a:pt x="397446" y="0"/>
                  </a:moveTo>
                  <a:lnTo>
                    <a:pt x="361315" y="0"/>
                  </a:lnTo>
                  <a:lnTo>
                    <a:pt x="361315" y="63233"/>
                  </a:lnTo>
                  <a:lnTo>
                    <a:pt x="397446" y="63233"/>
                  </a:lnTo>
                  <a:lnTo>
                    <a:pt x="397446" y="0"/>
                  </a:lnTo>
                  <a:close/>
                </a:path>
                <a:path w="687070" h="687069">
                  <a:moveTo>
                    <a:pt x="469709" y="623227"/>
                  </a:moveTo>
                  <a:lnTo>
                    <a:pt x="433578" y="623227"/>
                  </a:lnTo>
                  <a:lnTo>
                    <a:pt x="433578" y="686460"/>
                  </a:lnTo>
                  <a:lnTo>
                    <a:pt x="469709" y="686460"/>
                  </a:lnTo>
                  <a:lnTo>
                    <a:pt x="469709" y="623227"/>
                  </a:lnTo>
                  <a:close/>
                </a:path>
                <a:path w="687070" h="687069">
                  <a:moveTo>
                    <a:pt x="469709" y="0"/>
                  </a:moveTo>
                  <a:lnTo>
                    <a:pt x="433578" y="0"/>
                  </a:lnTo>
                  <a:lnTo>
                    <a:pt x="433578" y="63233"/>
                  </a:lnTo>
                  <a:lnTo>
                    <a:pt x="469709" y="63233"/>
                  </a:lnTo>
                  <a:lnTo>
                    <a:pt x="469709" y="0"/>
                  </a:lnTo>
                  <a:close/>
                </a:path>
                <a:path w="687070" h="687069">
                  <a:moveTo>
                    <a:pt x="541972" y="623227"/>
                  </a:moveTo>
                  <a:lnTo>
                    <a:pt x="505841" y="623227"/>
                  </a:lnTo>
                  <a:lnTo>
                    <a:pt x="505841" y="686460"/>
                  </a:lnTo>
                  <a:lnTo>
                    <a:pt x="541972" y="686460"/>
                  </a:lnTo>
                  <a:lnTo>
                    <a:pt x="541972" y="623227"/>
                  </a:lnTo>
                  <a:close/>
                </a:path>
                <a:path w="687070" h="687069">
                  <a:moveTo>
                    <a:pt x="541972" y="0"/>
                  </a:moveTo>
                  <a:lnTo>
                    <a:pt x="505841" y="0"/>
                  </a:lnTo>
                  <a:lnTo>
                    <a:pt x="505841" y="63233"/>
                  </a:lnTo>
                  <a:lnTo>
                    <a:pt x="541972" y="63233"/>
                  </a:lnTo>
                  <a:lnTo>
                    <a:pt x="541972" y="0"/>
                  </a:lnTo>
                  <a:close/>
                </a:path>
                <a:path w="687070" h="687069">
                  <a:moveTo>
                    <a:pt x="587133" y="135483"/>
                  </a:moveTo>
                  <a:lnTo>
                    <a:pt x="584288" y="121424"/>
                  </a:lnTo>
                  <a:lnTo>
                    <a:pt x="576541" y="109943"/>
                  </a:lnTo>
                  <a:lnTo>
                    <a:pt x="565061" y="102196"/>
                  </a:lnTo>
                  <a:lnTo>
                    <a:pt x="551002" y="99352"/>
                  </a:lnTo>
                  <a:lnTo>
                    <a:pt x="496798" y="99352"/>
                  </a:lnTo>
                  <a:lnTo>
                    <a:pt x="496798" y="189674"/>
                  </a:lnTo>
                  <a:lnTo>
                    <a:pt x="496798" y="496773"/>
                  </a:lnTo>
                  <a:lnTo>
                    <a:pt x="189687" y="496773"/>
                  </a:lnTo>
                  <a:lnTo>
                    <a:pt x="189687" y="189674"/>
                  </a:lnTo>
                  <a:lnTo>
                    <a:pt x="496798" y="189674"/>
                  </a:lnTo>
                  <a:lnTo>
                    <a:pt x="496798" y="99352"/>
                  </a:lnTo>
                  <a:lnTo>
                    <a:pt x="135496" y="99352"/>
                  </a:lnTo>
                  <a:lnTo>
                    <a:pt x="121424" y="102196"/>
                  </a:lnTo>
                  <a:lnTo>
                    <a:pt x="109943" y="109943"/>
                  </a:lnTo>
                  <a:lnTo>
                    <a:pt x="102196" y="121424"/>
                  </a:lnTo>
                  <a:lnTo>
                    <a:pt x="99364" y="135483"/>
                  </a:lnTo>
                  <a:lnTo>
                    <a:pt x="99364" y="550964"/>
                  </a:lnTo>
                  <a:lnTo>
                    <a:pt x="102196" y="565035"/>
                  </a:lnTo>
                  <a:lnTo>
                    <a:pt x="109943" y="576516"/>
                  </a:lnTo>
                  <a:lnTo>
                    <a:pt x="121424" y="584263"/>
                  </a:lnTo>
                  <a:lnTo>
                    <a:pt x="135496" y="587095"/>
                  </a:lnTo>
                  <a:lnTo>
                    <a:pt x="551002" y="587095"/>
                  </a:lnTo>
                  <a:lnTo>
                    <a:pt x="565061" y="584263"/>
                  </a:lnTo>
                  <a:lnTo>
                    <a:pt x="576554" y="576516"/>
                  </a:lnTo>
                  <a:lnTo>
                    <a:pt x="584288" y="565035"/>
                  </a:lnTo>
                  <a:lnTo>
                    <a:pt x="587133" y="550964"/>
                  </a:lnTo>
                  <a:lnTo>
                    <a:pt x="587133" y="496773"/>
                  </a:lnTo>
                  <a:lnTo>
                    <a:pt x="587133" y="189674"/>
                  </a:lnTo>
                  <a:lnTo>
                    <a:pt x="587133" y="135483"/>
                  </a:lnTo>
                  <a:close/>
                </a:path>
                <a:path w="687070" h="687069">
                  <a:moveTo>
                    <a:pt x="686485" y="505802"/>
                  </a:moveTo>
                  <a:lnTo>
                    <a:pt x="623265" y="505802"/>
                  </a:lnTo>
                  <a:lnTo>
                    <a:pt x="623265" y="541934"/>
                  </a:lnTo>
                  <a:lnTo>
                    <a:pt x="686485" y="541934"/>
                  </a:lnTo>
                  <a:lnTo>
                    <a:pt x="686485" y="505802"/>
                  </a:lnTo>
                  <a:close/>
                </a:path>
                <a:path w="687070" h="687069">
                  <a:moveTo>
                    <a:pt x="686485" y="433552"/>
                  </a:moveTo>
                  <a:lnTo>
                    <a:pt x="623265" y="433552"/>
                  </a:lnTo>
                  <a:lnTo>
                    <a:pt x="623265" y="469684"/>
                  </a:lnTo>
                  <a:lnTo>
                    <a:pt x="686485" y="469684"/>
                  </a:lnTo>
                  <a:lnTo>
                    <a:pt x="686485" y="433552"/>
                  </a:lnTo>
                  <a:close/>
                </a:path>
                <a:path w="687070" h="687069">
                  <a:moveTo>
                    <a:pt x="686485" y="361289"/>
                  </a:moveTo>
                  <a:lnTo>
                    <a:pt x="623265" y="361289"/>
                  </a:lnTo>
                  <a:lnTo>
                    <a:pt x="623265" y="397421"/>
                  </a:lnTo>
                  <a:lnTo>
                    <a:pt x="686485" y="397421"/>
                  </a:lnTo>
                  <a:lnTo>
                    <a:pt x="686485" y="361289"/>
                  </a:lnTo>
                  <a:close/>
                </a:path>
                <a:path w="687070" h="687069">
                  <a:moveTo>
                    <a:pt x="686485" y="289039"/>
                  </a:moveTo>
                  <a:lnTo>
                    <a:pt x="623265" y="289039"/>
                  </a:lnTo>
                  <a:lnTo>
                    <a:pt x="623265" y="325158"/>
                  </a:lnTo>
                  <a:lnTo>
                    <a:pt x="686485" y="325158"/>
                  </a:lnTo>
                  <a:lnTo>
                    <a:pt x="686485" y="289039"/>
                  </a:lnTo>
                  <a:close/>
                </a:path>
                <a:path w="687070" h="687069">
                  <a:moveTo>
                    <a:pt x="686485" y="216776"/>
                  </a:moveTo>
                  <a:lnTo>
                    <a:pt x="623265" y="216776"/>
                  </a:lnTo>
                  <a:lnTo>
                    <a:pt x="623265" y="252907"/>
                  </a:lnTo>
                  <a:lnTo>
                    <a:pt x="686485" y="252907"/>
                  </a:lnTo>
                  <a:lnTo>
                    <a:pt x="686485" y="216776"/>
                  </a:lnTo>
                  <a:close/>
                </a:path>
                <a:path w="687070" h="687069">
                  <a:moveTo>
                    <a:pt x="686485" y="144513"/>
                  </a:moveTo>
                  <a:lnTo>
                    <a:pt x="623265" y="144513"/>
                  </a:lnTo>
                  <a:lnTo>
                    <a:pt x="623265" y="180644"/>
                  </a:lnTo>
                  <a:lnTo>
                    <a:pt x="686485" y="180644"/>
                  </a:lnTo>
                  <a:lnTo>
                    <a:pt x="686485" y="144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921625" y="1321038"/>
            <a:ext cx="234950" cy="234950"/>
          </a:xfrm>
          <a:custGeom>
            <a:avLst/>
            <a:gdLst/>
            <a:ahLst/>
            <a:cxnLst/>
            <a:rect l="l" t="t" r="r" b="b"/>
            <a:pathLst>
              <a:path w="234950" h="234950">
                <a:moveTo>
                  <a:pt x="234850" y="0"/>
                </a:moveTo>
                <a:lnTo>
                  <a:pt x="0" y="0"/>
                </a:lnTo>
                <a:lnTo>
                  <a:pt x="0" y="234838"/>
                </a:lnTo>
                <a:lnTo>
                  <a:pt x="234850" y="234838"/>
                </a:lnTo>
                <a:lnTo>
                  <a:pt x="23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16191" y="765555"/>
            <a:ext cx="4401820" cy="12827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4100"/>
              </a:lnSpc>
              <a:spcBef>
                <a:spcPts val="280"/>
              </a:spcBef>
            </a:pPr>
            <a:r>
              <a:rPr sz="2150" spc="65" dirty="0">
                <a:latin typeface="Calibri"/>
                <a:cs typeface="Calibri"/>
              </a:rPr>
              <a:t>Hardware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Providers: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Vendors </a:t>
            </a:r>
            <a:r>
              <a:rPr sz="2150" spc="85" dirty="0">
                <a:latin typeface="Calibri"/>
                <a:cs typeface="Calibri"/>
              </a:rPr>
              <a:t>supplying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114" dirty="0">
                <a:latin typeface="Calibri"/>
                <a:cs typeface="Calibri"/>
              </a:rPr>
              <a:t>sensors,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actuators,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and </a:t>
            </a:r>
            <a:r>
              <a:rPr sz="2150" spc="60" dirty="0">
                <a:latin typeface="Calibri"/>
                <a:cs typeface="Calibri"/>
              </a:rPr>
              <a:t>robotic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105" dirty="0">
                <a:latin typeface="Calibri"/>
                <a:cs typeface="Calibri"/>
              </a:rPr>
              <a:t>components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needed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your </a:t>
            </a:r>
            <a:r>
              <a:rPr sz="2150" spc="50" dirty="0">
                <a:latin typeface="Calibri"/>
                <a:cs typeface="Calibri"/>
              </a:rPr>
              <a:t>project.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14925" y="2628900"/>
            <a:ext cx="6657975" cy="1590675"/>
            <a:chOff x="5114925" y="2628900"/>
            <a:chExt cx="6657975" cy="1590675"/>
          </a:xfrm>
        </p:grpSpPr>
        <p:sp>
          <p:nvSpPr>
            <p:cNvPr id="10" name="object 10"/>
            <p:cNvSpPr/>
            <p:nvPr/>
          </p:nvSpPr>
          <p:spPr>
            <a:xfrm>
              <a:off x="5114925" y="2628900"/>
              <a:ext cx="6657975" cy="1590675"/>
            </a:xfrm>
            <a:custGeom>
              <a:avLst/>
              <a:gdLst/>
              <a:ahLst/>
              <a:cxnLst/>
              <a:rect l="l" t="t" r="r" b="b"/>
              <a:pathLst>
                <a:path w="6657975" h="1590675">
                  <a:moveTo>
                    <a:pt x="6498971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3"/>
                  </a:lnTo>
                  <a:lnTo>
                    <a:pt x="0" y="1431670"/>
                  </a:lnTo>
                  <a:lnTo>
                    <a:pt x="8111" y="1481906"/>
                  </a:lnTo>
                  <a:lnTo>
                    <a:pt x="30695" y="1525551"/>
                  </a:lnTo>
                  <a:lnTo>
                    <a:pt x="65123" y="1559979"/>
                  </a:lnTo>
                  <a:lnTo>
                    <a:pt x="108768" y="1582563"/>
                  </a:lnTo>
                  <a:lnTo>
                    <a:pt x="159003" y="1590675"/>
                  </a:lnTo>
                  <a:lnTo>
                    <a:pt x="6498971" y="1590675"/>
                  </a:lnTo>
                  <a:lnTo>
                    <a:pt x="6549206" y="1582563"/>
                  </a:lnTo>
                  <a:lnTo>
                    <a:pt x="6592851" y="1559979"/>
                  </a:lnTo>
                  <a:lnTo>
                    <a:pt x="6627279" y="1525551"/>
                  </a:lnTo>
                  <a:lnTo>
                    <a:pt x="6649863" y="1481906"/>
                  </a:lnTo>
                  <a:lnTo>
                    <a:pt x="6657975" y="1431670"/>
                  </a:lnTo>
                  <a:lnTo>
                    <a:pt x="6657975" y="159003"/>
                  </a:lnTo>
                  <a:lnTo>
                    <a:pt x="6649863" y="108768"/>
                  </a:lnTo>
                  <a:lnTo>
                    <a:pt x="6627279" y="65123"/>
                  </a:lnTo>
                  <a:lnTo>
                    <a:pt x="6592851" y="30695"/>
                  </a:lnTo>
                  <a:lnTo>
                    <a:pt x="6549206" y="8111"/>
                  </a:lnTo>
                  <a:lnTo>
                    <a:pt x="6498971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77649" y="3122091"/>
              <a:ext cx="506095" cy="654050"/>
            </a:xfrm>
            <a:custGeom>
              <a:avLst/>
              <a:gdLst/>
              <a:ahLst/>
              <a:cxnLst/>
              <a:rect l="l" t="t" r="r" b="b"/>
              <a:pathLst>
                <a:path w="506095" h="654050">
                  <a:moveTo>
                    <a:pt x="206933" y="618705"/>
                  </a:moveTo>
                  <a:lnTo>
                    <a:pt x="206032" y="614197"/>
                  </a:lnTo>
                  <a:lnTo>
                    <a:pt x="204228" y="610577"/>
                  </a:lnTo>
                  <a:lnTo>
                    <a:pt x="144614" y="475996"/>
                  </a:lnTo>
                  <a:lnTo>
                    <a:pt x="144614" y="405549"/>
                  </a:lnTo>
                  <a:lnTo>
                    <a:pt x="144614" y="384771"/>
                  </a:lnTo>
                  <a:lnTo>
                    <a:pt x="145554" y="378015"/>
                  </a:lnTo>
                  <a:lnTo>
                    <a:pt x="145618" y="377634"/>
                  </a:lnTo>
                  <a:lnTo>
                    <a:pt x="145745" y="376732"/>
                  </a:lnTo>
                  <a:lnTo>
                    <a:pt x="148894" y="369189"/>
                  </a:lnTo>
                  <a:lnTo>
                    <a:pt x="153758" y="362673"/>
                  </a:lnTo>
                  <a:lnTo>
                    <a:pt x="158838" y="358584"/>
                  </a:lnTo>
                  <a:lnTo>
                    <a:pt x="159969" y="357682"/>
                  </a:lnTo>
                  <a:lnTo>
                    <a:pt x="165379" y="354965"/>
                  </a:lnTo>
                  <a:lnTo>
                    <a:pt x="167195" y="348640"/>
                  </a:lnTo>
                  <a:lnTo>
                    <a:pt x="164477" y="344131"/>
                  </a:lnTo>
                  <a:lnTo>
                    <a:pt x="162674" y="340512"/>
                  </a:lnTo>
                  <a:lnTo>
                    <a:pt x="159067" y="337807"/>
                  </a:lnTo>
                  <a:lnTo>
                    <a:pt x="154546" y="338709"/>
                  </a:lnTo>
                  <a:lnTo>
                    <a:pt x="131064" y="338709"/>
                  </a:lnTo>
                  <a:lnTo>
                    <a:pt x="131064" y="358584"/>
                  </a:lnTo>
                  <a:lnTo>
                    <a:pt x="123837" y="384771"/>
                  </a:lnTo>
                  <a:lnTo>
                    <a:pt x="123837" y="405549"/>
                  </a:lnTo>
                  <a:lnTo>
                    <a:pt x="83185" y="405549"/>
                  </a:lnTo>
                  <a:lnTo>
                    <a:pt x="83185" y="384771"/>
                  </a:lnTo>
                  <a:lnTo>
                    <a:pt x="82816" y="378015"/>
                  </a:lnTo>
                  <a:lnTo>
                    <a:pt x="81610" y="371335"/>
                  </a:lnTo>
                  <a:lnTo>
                    <a:pt x="79375" y="364832"/>
                  </a:lnTo>
                  <a:lnTo>
                    <a:pt x="75958" y="358584"/>
                  </a:lnTo>
                  <a:lnTo>
                    <a:pt x="131064" y="358584"/>
                  </a:lnTo>
                  <a:lnTo>
                    <a:pt x="131064" y="338709"/>
                  </a:lnTo>
                  <a:lnTo>
                    <a:pt x="46151" y="338709"/>
                  </a:lnTo>
                  <a:lnTo>
                    <a:pt x="40728" y="342328"/>
                  </a:lnTo>
                  <a:lnTo>
                    <a:pt x="40728" y="353161"/>
                  </a:lnTo>
                  <a:lnTo>
                    <a:pt x="42532" y="356768"/>
                  </a:lnTo>
                  <a:lnTo>
                    <a:pt x="46151" y="358584"/>
                  </a:lnTo>
                  <a:lnTo>
                    <a:pt x="52743" y="363575"/>
                  </a:lnTo>
                  <a:lnTo>
                    <a:pt x="57556" y="370090"/>
                  </a:lnTo>
                  <a:lnTo>
                    <a:pt x="60502" y="377634"/>
                  </a:lnTo>
                  <a:lnTo>
                    <a:pt x="61391" y="384771"/>
                  </a:lnTo>
                  <a:lnTo>
                    <a:pt x="61506" y="476897"/>
                  </a:lnTo>
                  <a:lnTo>
                    <a:pt x="2794" y="610577"/>
                  </a:lnTo>
                  <a:lnTo>
                    <a:pt x="0" y="622515"/>
                  </a:lnTo>
                  <a:lnTo>
                    <a:pt x="27178" y="653935"/>
                  </a:lnTo>
                  <a:lnTo>
                    <a:pt x="176225" y="653935"/>
                  </a:lnTo>
                  <a:lnTo>
                    <a:pt x="188264" y="651548"/>
                  </a:lnTo>
                  <a:lnTo>
                    <a:pt x="198018" y="645020"/>
                  </a:lnTo>
                  <a:lnTo>
                    <a:pt x="204546" y="635266"/>
                  </a:lnTo>
                  <a:lnTo>
                    <a:pt x="206933" y="623227"/>
                  </a:lnTo>
                  <a:lnTo>
                    <a:pt x="206933" y="618705"/>
                  </a:lnTo>
                  <a:close/>
                </a:path>
                <a:path w="506095" h="654050">
                  <a:moveTo>
                    <a:pt x="505917" y="144513"/>
                  </a:moveTo>
                  <a:lnTo>
                    <a:pt x="498551" y="98844"/>
                  </a:lnTo>
                  <a:lnTo>
                    <a:pt x="478028" y="59169"/>
                  </a:lnTo>
                  <a:lnTo>
                    <a:pt x="446747" y="27889"/>
                  </a:lnTo>
                  <a:lnTo>
                    <a:pt x="407073" y="7366"/>
                  </a:lnTo>
                  <a:lnTo>
                    <a:pt x="361391" y="0"/>
                  </a:lnTo>
                  <a:lnTo>
                    <a:pt x="315709" y="7366"/>
                  </a:lnTo>
                  <a:lnTo>
                    <a:pt x="276034" y="27889"/>
                  </a:lnTo>
                  <a:lnTo>
                    <a:pt x="244754" y="59169"/>
                  </a:lnTo>
                  <a:lnTo>
                    <a:pt x="224243" y="98844"/>
                  </a:lnTo>
                  <a:lnTo>
                    <a:pt x="216877" y="144513"/>
                  </a:lnTo>
                  <a:lnTo>
                    <a:pt x="224243" y="190195"/>
                  </a:lnTo>
                  <a:lnTo>
                    <a:pt x="244754" y="229857"/>
                  </a:lnTo>
                  <a:lnTo>
                    <a:pt x="276034" y="261150"/>
                  </a:lnTo>
                  <a:lnTo>
                    <a:pt x="315709" y="281660"/>
                  </a:lnTo>
                  <a:lnTo>
                    <a:pt x="361391" y="289026"/>
                  </a:lnTo>
                  <a:lnTo>
                    <a:pt x="407073" y="281660"/>
                  </a:lnTo>
                  <a:lnTo>
                    <a:pt x="446747" y="261150"/>
                  </a:lnTo>
                  <a:lnTo>
                    <a:pt x="478028" y="229870"/>
                  </a:lnTo>
                  <a:lnTo>
                    <a:pt x="498551" y="190195"/>
                  </a:lnTo>
                  <a:lnTo>
                    <a:pt x="505917" y="144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488" y="3320795"/>
              <a:ext cx="87617" cy="1291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40323" y="3447249"/>
              <a:ext cx="488315" cy="289560"/>
            </a:xfrm>
            <a:custGeom>
              <a:avLst/>
              <a:gdLst/>
              <a:ahLst/>
              <a:cxnLst/>
              <a:rect l="l" t="t" r="r" b="b"/>
              <a:pathLst>
                <a:path w="488314" h="289560">
                  <a:moveTo>
                    <a:pt x="153555" y="206844"/>
                  </a:moveTo>
                  <a:lnTo>
                    <a:pt x="88519" y="138201"/>
                  </a:lnTo>
                  <a:lnTo>
                    <a:pt x="124650" y="93040"/>
                  </a:lnTo>
                  <a:lnTo>
                    <a:pt x="124650" y="92138"/>
                  </a:lnTo>
                  <a:lnTo>
                    <a:pt x="69557" y="97548"/>
                  </a:lnTo>
                  <a:lnTo>
                    <a:pt x="71361" y="20777"/>
                  </a:lnTo>
                  <a:lnTo>
                    <a:pt x="55118" y="26377"/>
                  </a:lnTo>
                  <a:lnTo>
                    <a:pt x="7226" y="46062"/>
                  </a:lnTo>
                  <a:lnTo>
                    <a:pt x="0" y="60515"/>
                  </a:lnTo>
                  <a:lnTo>
                    <a:pt x="0" y="147231"/>
                  </a:lnTo>
                  <a:lnTo>
                    <a:pt x="57810" y="278193"/>
                  </a:lnTo>
                  <a:lnTo>
                    <a:pt x="59613" y="281813"/>
                  </a:lnTo>
                  <a:lnTo>
                    <a:pt x="61429" y="289039"/>
                  </a:lnTo>
                  <a:lnTo>
                    <a:pt x="153555" y="289039"/>
                  </a:lnTo>
                  <a:lnTo>
                    <a:pt x="153555" y="206844"/>
                  </a:lnTo>
                  <a:close/>
                </a:path>
                <a:path w="488314" h="289560">
                  <a:moveTo>
                    <a:pt x="290855" y="10845"/>
                  </a:moveTo>
                  <a:lnTo>
                    <a:pt x="267817" y="6096"/>
                  </a:lnTo>
                  <a:lnTo>
                    <a:pt x="244792" y="2717"/>
                  </a:lnTo>
                  <a:lnTo>
                    <a:pt x="221754" y="685"/>
                  </a:lnTo>
                  <a:lnTo>
                    <a:pt x="198716" y="0"/>
                  </a:lnTo>
                  <a:lnTo>
                    <a:pt x="175704" y="685"/>
                  </a:lnTo>
                  <a:lnTo>
                    <a:pt x="152768" y="2717"/>
                  </a:lnTo>
                  <a:lnTo>
                    <a:pt x="129997" y="6096"/>
                  </a:lnTo>
                  <a:lnTo>
                    <a:pt x="107492" y="10845"/>
                  </a:lnTo>
                  <a:lnTo>
                    <a:pt x="171627" y="198716"/>
                  </a:lnTo>
                  <a:lnTo>
                    <a:pt x="171627" y="289039"/>
                  </a:lnTo>
                  <a:lnTo>
                    <a:pt x="225818" y="289039"/>
                  </a:lnTo>
                  <a:lnTo>
                    <a:pt x="225818" y="198716"/>
                  </a:lnTo>
                  <a:lnTo>
                    <a:pt x="290855" y="10845"/>
                  </a:lnTo>
                  <a:close/>
                </a:path>
                <a:path w="488314" h="289560">
                  <a:moveTo>
                    <a:pt x="487768" y="144513"/>
                  </a:moveTo>
                  <a:lnTo>
                    <a:pt x="470877" y="98285"/>
                  </a:lnTo>
                  <a:lnTo>
                    <a:pt x="428078" y="65354"/>
                  </a:lnTo>
                  <a:lnTo>
                    <a:pt x="361442" y="32473"/>
                  </a:lnTo>
                  <a:lnTo>
                    <a:pt x="326085" y="20777"/>
                  </a:lnTo>
                  <a:lnTo>
                    <a:pt x="327888" y="97548"/>
                  </a:lnTo>
                  <a:lnTo>
                    <a:pt x="272783" y="92138"/>
                  </a:lnTo>
                  <a:lnTo>
                    <a:pt x="272783" y="93040"/>
                  </a:lnTo>
                  <a:lnTo>
                    <a:pt x="308914" y="138201"/>
                  </a:lnTo>
                  <a:lnTo>
                    <a:pt x="243890" y="206844"/>
                  </a:lnTo>
                  <a:lnTo>
                    <a:pt x="243890" y="289039"/>
                  </a:lnTo>
                  <a:lnTo>
                    <a:pt x="487768" y="289039"/>
                  </a:lnTo>
                  <a:lnTo>
                    <a:pt x="487768" y="144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16191" y="2756598"/>
            <a:ext cx="4264660" cy="12827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4100"/>
              </a:lnSpc>
              <a:spcBef>
                <a:spcPts val="280"/>
              </a:spcBef>
            </a:pPr>
            <a:r>
              <a:rPr sz="2150" spc="140" dirty="0">
                <a:solidFill>
                  <a:srgbClr val="FFFFFF"/>
                </a:solidFill>
                <a:latin typeface="Calibri"/>
                <a:cs typeface="Calibri"/>
              </a:rPr>
              <a:t>Chemical</a:t>
            </a:r>
            <a:r>
              <a:rPr sz="21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Suppliers:</a:t>
            </a:r>
            <a:r>
              <a:rPr sz="21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Calibri"/>
                <a:cs typeface="Calibri"/>
              </a:rPr>
              <a:t>Companies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offering</a:t>
            </a:r>
            <a:r>
              <a:rPr sz="21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safe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40" dirty="0">
                <a:solidFill>
                  <a:srgbClr val="FFFFFF"/>
                </a:solidFill>
                <a:latin typeface="Calibri"/>
                <a:cs typeface="Calibri"/>
              </a:rPr>
              <a:t>effective </a:t>
            </a:r>
            <a:r>
              <a:rPr sz="2150" spc="85" dirty="0">
                <a:solidFill>
                  <a:srgbClr val="FFFFFF"/>
                </a:solidFill>
                <a:latin typeface="Calibri"/>
                <a:cs typeface="Calibri"/>
              </a:rPr>
              <a:t>disinfectants</a:t>
            </a:r>
            <a:r>
              <a:rPr sz="21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1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1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integrated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robot.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14925" y="4619625"/>
            <a:ext cx="6657975" cy="1590675"/>
            <a:chOff x="5114925" y="4619625"/>
            <a:chExt cx="6657975" cy="1590675"/>
          </a:xfrm>
        </p:grpSpPr>
        <p:sp>
          <p:nvSpPr>
            <p:cNvPr id="16" name="object 16"/>
            <p:cNvSpPr/>
            <p:nvPr/>
          </p:nvSpPr>
          <p:spPr>
            <a:xfrm>
              <a:off x="5114925" y="4619625"/>
              <a:ext cx="6657975" cy="1590675"/>
            </a:xfrm>
            <a:custGeom>
              <a:avLst/>
              <a:gdLst/>
              <a:ahLst/>
              <a:cxnLst/>
              <a:rect l="l" t="t" r="r" b="b"/>
              <a:pathLst>
                <a:path w="6657975" h="1590675">
                  <a:moveTo>
                    <a:pt x="6498971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4"/>
                  </a:lnTo>
                  <a:lnTo>
                    <a:pt x="0" y="1431607"/>
                  </a:lnTo>
                  <a:lnTo>
                    <a:pt x="8111" y="1481883"/>
                  </a:lnTo>
                  <a:lnTo>
                    <a:pt x="30695" y="1525548"/>
                  </a:lnTo>
                  <a:lnTo>
                    <a:pt x="65123" y="1559982"/>
                  </a:lnTo>
                  <a:lnTo>
                    <a:pt x="108768" y="1582565"/>
                  </a:lnTo>
                  <a:lnTo>
                    <a:pt x="159003" y="1590675"/>
                  </a:lnTo>
                  <a:lnTo>
                    <a:pt x="6498971" y="1590675"/>
                  </a:lnTo>
                  <a:lnTo>
                    <a:pt x="6549206" y="1582565"/>
                  </a:lnTo>
                  <a:lnTo>
                    <a:pt x="6592851" y="1559982"/>
                  </a:lnTo>
                  <a:lnTo>
                    <a:pt x="6627279" y="1525548"/>
                  </a:lnTo>
                  <a:lnTo>
                    <a:pt x="6649863" y="1481883"/>
                  </a:lnTo>
                  <a:lnTo>
                    <a:pt x="6657975" y="1431607"/>
                  </a:lnTo>
                  <a:lnTo>
                    <a:pt x="6657975" y="159004"/>
                  </a:lnTo>
                  <a:lnTo>
                    <a:pt x="6649863" y="108768"/>
                  </a:lnTo>
                  <a:lnTo>
                    <a:pt x="6627279" y="65123"/>
                  </a:lnTo>
                  <a:lnTo>
                    <a:pt x="6592851" y="30695"/>
                  </a:lnTo>
                  <a:lnTo>
                    <a:pt x="6549206" y="8111"/>
                  </a:lnTo>
                  <a:lnTo>
                    <a:pt x="6498971" y="0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13859" y="5084576"/>
              <a:ext cx="650875" cy="652780"/>
            </a:xfrm>
            <a:custGeom>
              <a:avLst/>
              <a:gdLst/>
              <a:ahLst/>
              <a:cxnLst/>
              <a:rect l="l" t="t" r="r" b="b"/>
              <a:pathLst>
                <a:path w="650875" h="652779">
                  <a:moveTo>
                    <a:pt x="614238" y="464574"/>
                  </a:moveTo>
                  <a:lnTo>
                    <a:pt x="36145" y="464574"/>
                  </a:lnTo>
                  <a:lnTo>
                    <a:pt x="36145" y="652192"/>
                  </a:lnTo>
                  <a:lnTo>
                    <a:pt x="614238" y="652192"/>
                  </a:lnTo>
                  <a:lnTo>
                    <a:pt x="614238" y="464574"/>
                  </a:lnTo>
                  <a:close/>
                </a:path>
                <a:path w="650875" h="652779">
                  <a:moveTo>
                    <a:pt x="650369" y="410970"/>
                  </a:moveTo>
                  <a:lnTo>
                    <a:pt x="12" y="410970"/>
                  </a:lnTo>
                  <a:lnTo>
                    <a:pt x="12" y="464574"/>
                  </a:lnTo>
                  <a:lnTo>
                    <a:pt x="650369" y="464574"/>
                  </a:lnTo>
                  <a:lnTo>
                    <a:pt x="650369" y="410970"/>
                  </a:lnTo>
                  <a:close/>
                </a:path>
                <a:path w="650875" h="652779">
                  <a:moveTo>
                    <a:pt x="594811" y="0"/>
                  </a:moveTo>
                  <a:lnTo>
                    <a:pt x="55559" y="0"/>
                  </a:lnTo>
                  <a:lnTo>
                    <a:pt x="831" y="123195"/>
                  </a:lnTo>
                  <a:lnTo>
                    <a:pt x="0" y="127162"/>
                  </a:lnTo>
                  <a:lnTo>
                    <a:pt x="12" y="160814"/>
                  </a:lnTo>
                  <a:lnTo>
                    <a:pt x="2851" y="174725"/>
                  </a:lnTo>
                  <a:lnTo>
                    <a:pt x="10595" y="186084"/>
                  </a:lnTo>
                  <a:lnTo>
                    <a:pt x="22080" y="193742"/>
                  </a:lnTo>
                  <a:lnTo>
                    <a:pt x="36145" y="196550"/>
                  </a:lnTo>
                  <a:lnTo>
                    <a:pt x="36145" y="410970"/>
                  </a:lnTo>
                  <a:lnTo>
                    <a:pt x="90341" y="410970"/>
                  </a:lnTo>
                  <a:lnTo>
                    <a:pt x="90341" y="259089"/>
                  </a:lnTo>
                  <a:lnTo>
                    <a:pt x="614238" y="259089"/>
                  </a:lnTo>
                  <a:lnTo>
                    <a:pt x="614238" y="196550"/>
                  </a:lnTo>
                  <a:lnTo>
                    <a:pt x="108406" y="196550"/>
                  </a:lnTo>
                  <a:lnTo>
                    <a:pt x="94342" y="193742"/>
                  </a:lnTo>
                  <a:lnTo>
                    <a:pt x="82857" y="186084"/>
                  </a:lnTo>
                  <a:lnTo>
                    <a:pt x="75115" y="174725"/>
                  </a:lnTo>
                  <a:lnTo>
                    <a:pt x="72276" y="160814"/>
                  </a:lnTo>
                  <a:lnTo>
                    <a:pt x="72276" y="125077"/>
                  </a:lnTo>
                  <a:lnTo>
                    <a:pt x="106600" y="53604"/>
                  </a:lnTo>
                  <a:lnTo>
                    <a:pt x="618629" y="53604"/>
                  </a:lnTo>
                  <a:lnTo>
                    <a:pt x="594811" y="0"/>
                  </a:lnTo>
                  <a:close/>
                </a:path>
                <a:path w="650875" h="652779">
                  <a:moveTo>
                    <a:pt x="614238" y="259089"/>
                  </a:moveTo>
                  <a:lnTo>
                    <a:pt x="560042" y="259089"/>
                  </a:lnTo>
                  <a:lnTo>
                    <a:pt x="560042" y="410970"/>
                  </a:lnTo>
                  <a:lnTo>
                    <a:pt x="614238" y="410970"/>
                  </a:lnTo>
                  <a:lnTo>
                    <a:pt x="614238" y="259089"/>
                  </a:lnTo>
                  <a:close/>
                </a:path>
                <a:path w="650875" h="652779">
                  <a:moveTo>
                    <a:pt x="238477" y="53604"/>
                  </a:moveTo>
                  <a:lnTo>
                    <a:pt x="178861" y="53604"/>
                  </a:lnTo>
                  <a:lnTo>
                    <a:pt x="144537" y="125077"/>
                  </a:lnTo>
                  <a:lnTo>
                    <a:pt x="144537" y="160814"/>
                  </a:lnTo>
                  <a:lnTo>
                    <a:pt x="141698" y="174725"/>
                  </a:lnTo>
                  <a:lnTo>
                    <a:pt x="133955" y="186084"/>
                  </a:lnTo>
                  <a:lnTo>
                    <a:pt x="122471" y="193742"/>
                  </a:lnTo>
                  <a:lnTo>
                    <a:pt x="108406" y="196550"/>
                  </a:lnTo>
                  <a:lnTo>
                    <a:pt x="252930" y="196550"/>
                  </a:lnTo>
                  <a:lnTo>
                    <a:pt x="219638" y="174725"/>
                  </a:lnTo>
                  <a:lnTo>
                    <a:pt x="216799" y="125077"/>
                  </a:lnTo>
                  <a:lnTo>
                    <a:pt x="238477" y="53604"/>
                  </a:lnTo>
                  <a:close/>
                </a:path>
                <a:path w="650875" h="652779">
                  <a:moveTo>
                    <a:pt x="348676" y="53604"/>
                  </a:moveTo>
                  <a:lnTo>
                    <a:pt x="301706" y="53604"/>
                  </a:lnTo>
                  <a:lnTo>
                    <a:pt x="289060" y="125077"/>
                  </a:lnTo>
                  <a:lnTo>
                    <a:pt x="289061" y="160814"/>
                  </a:lnTo>
                  <a:lnTo>
                    <a:pt x="286221" y="174725"/>
                  </a:lnTo>
                  <a:lnTo>
                    <a:pt x="278479" y="186084"/>
                  </a:lnTo>
                  <a:lnTo>
                    <a:pt x="266994" y="193742"/>
                  </a:lnTo>
                  <a:lnTo>
                    <a:pt x="252930" y="196550"/>
                  </a:lnTo>
                  <a:lnTo>
                    <a:pt x="397453" y="196550"/>
                  </a:lnTo>
                  <a:lnTo>
                    <a:pt x="364161" y="174725"/>
                  </a:lnTo>
                  <a:lnTo>
                    <a:pt x="361322" y="125077"/>
                  </a:lnTo>
                  <a:lnTo>
                    <a:pt x="348676" y="53604"/>
                  </a:lnTo>
                  <a:close/>
                </a:path>
                <a:path w="650875" h="652779">
                  <a:moveTo>
                    <a:pt x="471521" y="53604"/>
                  </a:moveTo>
                  <a:lnTo>
                    <a:pt x="411905" y="53604"/>
                  </a:lnTo>
                  <a:lnTo>
                    <a:pt x="433584" y="125077"/>
                  </a:lnTo>
                  <a:lnTo>
                    <a:pt x="433584" y="160814"/>
                  </a:lnTo>
                  <a:lnTo>
                    <a:pt x="430745" y="174725"/>
                  </a:lnTo>
                  <a:lnTo>
                    <a:pt x="423002" y="186084"/>
                  </a:lnTo>
                  <a:lnTo>
                    <a:pt x="411517" y="193742"/>
                  </a:lnTo>
                  <a:lnTo>
                    <a:pt x="397453" y="196550"/>
                  </a:lnTo>
                  <a:lnTo>
                    <a:pt x="541976" y="196550"/>
                  </a:lnTo>
                  <a:lnTo>
                    <a:pt x="508685" y="174725"/>
                  </a:lnTo>
                  <a:lnTo>
                    <a:pt x="505845" y="125077"/>
                  </a:lnTo>
                  <a:lnTo>
                    <a:pt x="471521" y="53604"/>
                  </a:lnTo>
                  <a:close/>
                </a:path>
                <a:path w="650875" h="652779">
                  <a:moveTo>
                    <a:pt x="618629" y="53604"/>
                  </a:moveTo>
                  <a:lnTo>
                    <a:pt x="543783" y="53604"/>
                  </a:lnTo>
                  <a:lnTo>
                    <a:pt x="578107" y="125077"/>
                  </a:lnTo>
                  <a:lnTo>
                    <a:pt x="578107" y="160814"/>
                  </a:lnTo>
                  <a:lnTo>
                    <a:pt x="575268" y="174725"/>
                  </a:lnTo>
                  <a:lnTo>
                    <a:pt x="567525" y="186084"/>
                  </a:lnTo>
                  <a:lnTo>
                    <a:pt x="556041" y="193742"/>
                  </a:lnTo>
                  <a:lnTo>
                    <a:pt x="541976" y="196550"/>
                  </a:lnTo>
                  <a:lnTo>
                    <a:pt x="614238" y="196550"/>
                  </a:lnTo>
                  <a:lnTo>
                    <a:pt x="647530" y="174725"/>
                  </a:lnTo>
                  <a:lnTo>
                    <a:pt x="650381" y="127162"/>
                  </a:lnTo>
                  <a:lnTo>
                    <a:pt x="649550" y="123195"/>
                  </a:lnTo>
                  <a:lnTo>
                    <a:pt x="618629" y="53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16191" y="5208333"/>
            <a:ext cx="4056379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1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as:</a:t>
            </a:r>
            <a:r>
              <a:rPr sz="21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Calibri"/>
                <a:cs typeface="Calibri"/>
              </a:rPr>
              <a:t>Amazon,</a:t>
            </a:r>
            <a:r>
              <a:rPr sz="21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Calibri"/>
                <a:cs typeface="Calibri"/>
              </a:rPr>
              <a:t>Makers,</a:t>
            </a:r>
            <a:r>
              <a:rPr sz="21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Calibri"/>
                <a:cs typeface="Calibri"/>
              </a:rPr>
              <a:t>Electra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171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3294" y="753681"/>
            <a:ext cx="305244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Calibri"/>
                <a:cs typeface="Calibri"/>
              </a:rPr>
              <a:t>Key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spc="70" dirty="0">
                <a:latin typeface="Calibri"/>
                <a:cs typeface="Calibri"/>
              </a:rPr>
              <a:t>Resources</a:t>
            </a:r>
          </a:p>
        </p:txBody>
      </p:sp>
      <p:sp>
        <p:nvSpPr>
          <p:cNvPr id="4" name="object 4"/>
          <p:cNvSpPr/>
          <p:nvPr/>
        </p:nvSpPr>
        <p:spPr>
          <a:xfrm>
            <a:off x="3251858" y="3166567"/>
            <a:ext cx="641350" cy="741045"/>
          </a:xfrm>
          <a:custGeom>
            <a:avLst/>
            <a:gdLst/>
            <a:ahLst/>
            <a:cxnLst/>
            <a:rect l="l" t="t" r="r" b="b"/>
            <a:pathLst>
              <a:path w="641350" h="741045">
                <a:moveTo>
                  <a:pt x="520756" y="0"/>
                </a:moveTo>
                <a:lnTo>
                  <a:pt x="120174" y="0"/>
                </a:lnTo>
                <a:lnTo>
                  <a:pt x="73389" y="9444"/>
                </a:lnTo>
                <a:lnTo>
                  <a:pt x="35191" y="35199"/>
                </a:lnTo>
                <a:lnTo>
                  <a:pt x="9441" y="73396"/>
                </a:lnTo>
                <a:lnTo>
                  <a:pt x="0" y="120168"/>
                </a:lnTo>
                <a:lnTo>
                  <a:pt x="0" y="484092"/>
                </a:lnTo>
                <a:lnTo>
                  <a:pt x="4169" y="530260"/>
                </a:lnTo>
                <a:lnTo>
                  <a:pt x="16125" y="573714"/>
                </a:lnTo>
                <a:lnTo>
                  <a:pt x="35142" y="613730"/>
                </a:lnTo>
                <a:lnTo>
                  <a:pt x="60496" y="649582"/>
                </a:lnTo>
                <a:lnTo>
                  <a:pt x="91462" y="680546"/>
                </a:lnTo>
                <a:lnTo>
                  <a:pt x="127315" y="705898"/>
                </a:lnTo>
                <a:lnTo>
                  <a:pt x="167333" y="724914"/>
                </a:lnTo>
                <a:lnTo>
                  <a:pt x="210789" y="736869"/>
                </a:lnTo>
                <a:lnTo>
                  <a:pt x="256960" y="741039"/>
                </a:lnTo>
                <a:lnTo>
                  <a:pt x="383944" y="741039"/>
                </a:lnTo>
                <a:lnTo>
                  <a:pt x="430123" y="736869"/>
                </a:lnTo>
                <a:lnTo>
                  <a:pt x="473585" y="724914"/>
                </a:lnTo>
                <a:lnTo>
                  <a:pt x="513607" y="705898"/>
                </a:lnTo>
                <a:lnTo>
                  <a:pt x="549464" y="680546"/>
                </a:lnTo>
                <a:lnTo>
                  <a:pt x="580433" y="649582"/>
                </a:lnTo>
                <a:lnTo>
                  <a:pt x="605788" y="613730"/>
                </a:lnTo>
                <a:lnTo>
                  <a:pt x="624805" y="573714"/>
                </a:lnTo>
                <a:lnTo>
                  <a:pt x="636761" y="530260"/>
                </a:lnTo>
                <a:lnTo>
                  <a:pt x="640931" y="484092"/>
                </a:lnTo>
                <a:lnTo>
                  <a:pt x="640931" y="460646"/>
                </a:lnTo>
                <a:lnTo>
                  <a:pt x="120174" y="460646"/>
                </a:lnTo>
                <a:lnTo>
                  <a:pt x="120174" y="240337"/>
                </a:lnTo>
                <a:lnTo>
                  <a:pt x="640931" y="240337"/>
                </a:lnTo>
                <a:lnTo>
                  <a:pt x="640931" y="170238"/>
                </a:lnTo>
                <a:lnTo>
                  <a:pt x="140203" y="170238"/>
                </a:lnTo>
                <a:lnTo>
                  <a:pt x="132409" y="168664"/>
                </a:lnTo>
                <a:lnTo>
                  <a:pt x="126043" y="164370"/>
                </a:lnTo>
                <a:lnTo>
                  <a:pt x="121749" y="158004"/>
                </a:lnTo>
                <a:lnTo>
                  <a:pt x="120174" y="150210"/>
                </a:lnTo>
                <a:lnTo>
                  <a:pt x="121749" y="142417"/>
                </a:lnTo>
                <a:lnTo>
                  <a:pt x="126043" y="136050"/>
                </a:lnTo>
                <a:lnTo>
                  <a:pt x="132409" y="131757"/>
                </a:lnTo>
                <a:lnTo>
                  <a:pt x="140203" y="130182"/>
                </a:lnTo>
                <a:lnTo>
                  <a:pt x="640931" y="130182"/>
                </a:lnTo>
                <a:lnTo>
                  <a:pt x="640931" y="120168"/>
                </a:lnTo>
                <a:lnTo>
                  <a:pt x="631486" y="73396"/>
                </a:lnTo>
                <a:lnTo>
                  <a:pt x="605730" y="35199"/>
                </a:lnTo>
                <a:lnTo>
                  <a:pt x="567531" y="9444"/>
                </a:lnTo>
                <a:lnTo>
                  <a:pt x="520756" y="0"/>
                </a:lnTo>
                <a:close/>
              </a:path>
              <a:path w="641350" h="741045">
                <a:moveTo>
                  <a:pt x="640931" y="240337"/>
                </a:moveTo>
                <a:lnTo>
                  <a:pt x="520756" y="240337"/>
                </a:lnTo>
                <a:lnTo>
                  <a:pt x="520756" y="460646"/>
                </a:lnTo>
                <a:lnTo>
                  <a:pt x="640931" y="460646"/>
                </a:lnTo>
                <a:lnTo>
                  <a:pt x="640931" y="240337"/>
                </a:lnTo>
                <a:close/>
              </a:path>
              <a:path w="641350" h="741045">
                <a:moveTo>
                  <a:pt x="640931" y="130182"/>
                </a:moveTo>
                <a:lnTo>
                  <a:pt x="500727" y="130182"/>
                </a:lnTo>
                <a:lnTo>
                  <a:pt x="508521" y="131757"/>
                </a:lnTo>
                <a:lnTo>
                  <a:pt x="514888" y="136050"/>
                </a:lnTo>
                <a:lnTo>
                  <a:pt x="519182" y="142417"/>
                </a:lnTo>
                <a:lnTo>
                  <a:pt x="520756" y="150210"/>
                </a:lnTo>
                <a:lnTo>
                  <a:pt x="519182" y="158004"/>
                </a:lnTo>
                <a:lnTo>
                  <a:pt x="514888" y="164370"/>
                </a:lnTo>
                <a:lnTo>
                  <a:pt x="508521" y="168664"/>
                </a:lnTo>
                <a:lnTo>
                  <a:pt x="500727" y="170238"/>
                </a:lnTo>
                <a:lnTo>
                  <a:pt x="640931" y="170238"/>
                </a:lnTo>
                <a:lnTo>
                  <a:pt x="640931" y="130182"/>
                </a:lnTo>
                <a:close/>
              </a:path>
            </a:pathLst>
          </a:custGeom>
          <a:solidFill>
            <a:srgbClr val="9F2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72033" y="3957277"/>
            <a:ext cx="400685" cy="271145"/>
          </a:xfrm>
          <a:custGeom>
            <a:avLst/>
            <a:gdLst/>
            <a:ahLst/>
            <a:cxnLst/>
            <a:rect l="l" t="t" r="r" b="b"/>
            <a:pathLst>
              <a:path w="400685" h="271145">
                <a:moveTo>
                  <a:pt x="400582" y="0"/>
                </a:moveTo>
                <a:lnTo>
                  <a:pt x="359864" y="27772"/>
                </a:lnTo>
                <a:lnTo>
                  <a:pt x="316302" y="48601"/>
                </a:lnTo>
                <a:lnTo>
                  <a:pt x="270710" y="62487"/>
                </a:lnTo>
                <a:lnTo>
                  <a:pt x="223899" y="69430"/>
                </a:lnTo>
                <a:lnTo>
                  <a:pt x="176682" y="69430"/>
                </a:lnTo>
                <a:lnTo>
                  <a:pt x="129871" y="62487"/>
                </a:lnTo>
                <a:lnTo>
                  <a:pt x="84279" y="48601"/>
                </a:lnTo>
                <a:lnTo>
                  <a:pt x="40718" y="27772"/>
                </a:lnTo>
                <a:lnTo>
                  <a:pt x="0" y="0"/>
                </a:lnTo>
                <a:lnTo>
                  <a:pt x="0" y="270779"/>
                </a:lnTo>
                <a:lnTo>
                  <a:pt x="400582" y="270779"/>
                </a:lnTo>
                <a:lnTo>
                  <a:pt x="400582" y="0"/>
                </a:lnTo>
                <a:close/>
              </a:path>
            </a:pathLst>
          </a:custGeom>
          <a:solidFill>
            <a:srgbClr val="9F2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2819" y="3973112"/>
            <a:ext cx="300990" cy="575945"/>
          </a:xfrm>
          <a:custGeom>
            <a:avLst/>
            <a:gdLst/>
            <a:ahLst/>
            <a:cxnLst/>
            <a:rect l="l" t="t" r="r" b="b"/>
            <a:pathLst>
              <a:path w="300989" h="575945">
                <a:moveTo>
                  <a:pt x="0" y="0"/>
                </a:moveTo>
                <a:lnTo>
                  <a:pt x="0" y="254944"/>
                </a:lnTo>
                <a:lnTo>
                  <a:pt x="23381" y="259664"/>
                </a:lnTo>
                <a:lnTo>
                  <a:pt x="42481" y="272539"/>
                </a:lnTo>
                <a:lnTo>
                  <a:pt x="55362" y="291637"/>
                </a:lnTo>
                <a:lnTo>
                  <a:pt x="60087" y="315028"/>
                </a:lnTo>
                <a:lnTo>
                  <a:pt x="60087" y="575393"/>
                </a:lnTo>
                <a:lnTo>
                  <a:pt x="300436" y="575393"/>
                </a:lnTo>
                <a:lnTo>
                  <a:pt x="300436" y="254944"/>
                </a:lnTo>
                <a:lnTo>
                  <a:pt x="282811" y="183644"/>
                </a:lnTo>
                <a:lnTo>
                  <a:pt x="236343" y="126764"/>
                </a:lnTo>
                <a:lnTo>
                  <a:pt x="191792" y="96561"/>
                </a:lnTo>
                <a:lnTo>
                  <a:pt x="145786" y="68730"/>
                </a:lnTo>
                <a:lnTo>
                  <a:pt x="98421" y="43325"/>
                </a:lnTo>
                <a:lnTo>
                  <a:pt x="49793" y="20397"/>
                </a:lnTo>
                <a:lnTo>
                  <a:pt x="0" y="0"/>
                </a:lnTo>
                <a:close/>
              </a:path>
            </a:pathLst>
          </a:custGeom>
          <a:solidFill>
            <a:srgbClr val="9F2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1379" y="3818102"/>
            <a:ext cx="581025" cy="770890"/>
          </a:xfrm>
          <a:custGeom>
            <a:avLst/>
            <a:gdLst/>
            <a:ahLst/>
            <a:cxnLst/>
            <a:rect l="l" t="t" r="r" b="b"/>
            <a:pathLst>
              <a:path w="581025" h="770889">
                <a:moveTo>
                  <a:pt x="400177" y="640283"/>
                </a:moveTo>
                <a:lnTo>
                  <a:pt x="394931" y="605764"/>
                </a:lnTo>
                <a:lnTo>
                  <a:pt x="380898" y="574446"/>
                </a:lnTo>
                <a:lnTo>
                  <a:pt x="359079" y="547966"/>
                </a:lnTo>
                <a:lnTo>
                  <a:pt x="330479" y="527939"/>
                </a:lnTo>
                <a:lnTo>
                  <a:pt x="330644" y="260070"/>
                </a:lnTo>
                <a:lnTo>
                  <a:pt x="327761" y="252831"/>
                </a:lnTo>
                <a:lnTo>
                  <a:pt x="256159" y="181241"/>
                </a:lnTo>
                <a:lnTo>
                  <a:pt x="262788" y="174637"/>
                </a:lnTo>
                <a:lnTo>
                  <a:pt x="258559" y="145186"/>
                </a:lnTo>
                <a:lnTo>
                  <a:pt x="174853" y="120167"/>
                </a:lnTo>
                <a:lnTo>
                  <a:pt x="152527" y="81610"/>
                </a:lnTo>
                <a:lnTo>
                  <a:pt x="123825" y="50609"/>
                </a:lnTo>
                <a:lnTo>
                  <a:pt x="88798" y="26860"/>
                </a:lnTo>
                <a:lnTo>
                  <a:pt x="47498" y="10083"/>
                </a:lnTo>
                <a:lnTo>
                  <a:pt x="0" y="0"/>
                </a:lnTo>
                <a:lnTo>
                  <a:pt x="16065" y="42367"/>
                </a:lnTo>
                <a:lnTo>
                  <a:pt x="40817" y="79286"/>
                </a:lnTo>
                <a:lnTo>
                  <a:pt x="73012" y="109601"/>
                </a:lnTo>
                <a:lnTo>
                  <a:pt x="111366" y="132092"/>
                </a:lnTo>
                <a:lnTo>
                  <a:pt x="154622" y="145592"/>
                </a:lnTo>
                <a:lnTo>
                  <a:pt x="178854" y="225704"/>
                </a:lnTo>
                <a:lnTo>
                  <a:pt x="208292" y="229920"/>
                </a:lnTo>
                <a:lnTo>
                  <a:pt x="217919" y="220091"/>
                </a:lnTo>
                <a:lnTo>
                  <a:pt x="276402" y="278384"/>
                </a:lnTo>
                <a:lnTo>
                  <a:pt x="276402" y="510717"/>
                </a:lnTo>
                <a:lnTo>
                  <a:pt x="265455" y="509993"/>
                </a:lnTo>
                <a:lnTo>
                  <a:pt x="217716" y="511136"/>
                </a:lnTo>
                <a:lnTo>
                  <a:pt x="184188" y="518426"/>
                </a:lnTo>
                <a:lnTo>
                  <a:pt x="159778" y="538226"/>
                </a:lnTo>
                <a:lnTo>
                  <a:pt x="144856" y="576757"/>
                </a:lnTo>
                <a:lnTo>
                  <a:pt x="139801" y="640283"/>
                </a:lnTo>
                <a:lnTo>
                  <a:pt x="144856" y="703808"/>
                </a:lnTo>
                <a:lnTo>
                  <a:pt x="159778" y="742353"/>
                </a:lnTo>
                <a:lnTo>
                  <a:pt x="184188" y="762139"/>
                </a:lnTo>
                <a:lnTo>
                  <a:pt x="217716" y="769429"/>
                </a:lnTo>
                <a:lnTo>
                  <a:pt x="259981" y="770470"/>
                </a:lnTo>
                <a:lnTo>
                  <a:pt x="302945" y="765136"/>
                </a:lnTo>
                <a:lnTo>
                  <a:pt x="340766" y="747306"/>
                </a:lnTo>
                <a:lnTo>
                  <a:pt x="371106" y="719137"/>
                </a:lnTo>
                <a:lnTo>
                  <a:pt x="391680" y="682739"/>
                </a:lnTo>
                <a:lnTo>
                  <a:pt x="400177" y="640283"/>
                </a:lnTo>
                <a:close/>
              </a:path>
              <a:path w="581025" h="770889">
                <a:moveTo>
                  <a:pt x="580440" y="154000"/>
                </a:moveTo>
                <a:lnTo>
                  <a:pt x="535990" y="170789"/>
                </a:lnTo>
                <a:lnTo>
                  <a:pt x="492607" y="190055"/>
                </a:lnTo>
                <a:lnTo>
                  <a:pt x="450405" y="211734"/>
                </a:lnTo>
                <a:lnTo>
                  <a:pt x="409473" y="235788"/>
                </a:lnTo>
                <a:lnTo>
                  <a:pt x="369925" y="262153"/>
                </a:lnTo>
                <a:lnTo>
                  <a:pt x="369925" y="506095"/>
                </a:lnTo>
                <a:lnTo>
                  <a:pt x="399211" y="532587"/>
                </a:lnTo>
                <a:lnTo>
                  <a:pt x="421195" y="564743"/>
                </a:lnTo>
                <a:lnTo>
                  <a:pt x="435127" y="601129"/>
                </a:lnTo>
                <a:lnTo>
                  <a:pt x="440245" y="640283"/>
                </a:lnTo>
                <a:lnTo>
                  <a:pt x="438391" y="664171"/>
                </a:lnTo>
                <a:lnTo>
                  <a:pt x="433095" y="687400"/>
                </a:lnTo>
                <a:lnTo>
                  <a:pt x="424459" y="709599"/>
                </a:lnTo>
                <a:lnTo>
                  <a:pt x="412597" y="730415"/>
                </a:lnTo>
                <a:lnTo>
                  <a:pt x="520357" y="730415"/>
                </a:lnTo>
                <a:lnTo>
                  <a:pt x="520357" y="470039"/>
                </a:lnTo>
                <a:lnTo>
                  <a:pt x="525081" y="446659"/>
                </a:lnTo>
                <a:lnTo>
                  <a:pt x="537946" y="427558"/>
                </a:lnTo>
                <a:lnTo>
                  <a:pt x="557047" y="414680"/>
                </a:lnTo>
                <a:lnTo>
                  <a:pt x="580440" y="409956"/>
                </a:lnTo>
                <a:lnTo>
                  <a:pt x="580440" y="154000"/>
                </a:lnTo>
                <a:close/>
              </a:path>
            </a:pathLst>
          </a:custGeom>
          <a:solidFill>
            <a:srgbClr val="9F2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2439" y="5254942"/>
            <a:ext cx="3663315" cy="6629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07060" marR="5080" indent="-594360">
              <a:lnSpc>
                <a:spcPts val="2400"/>
              </a:lnSpc>
              <a:spcBef>
                <a:spcPts val="355"/>
              </a:spcBef>
            </a:pPr>
            <a:r>
              <a:rPr sz="2150" spc="135" dirty="0">
                <a:latin typeface="Calibri"/>
                <a:cs typeface="Calibri"/>
              </a:rPr>
              <a:t>Human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110" dirty="0">
                <a:latin typeface="Calibri"/>
                <a:cs typeface="Calibri"/>
              </a:rPr>
              <a:t>Resources: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70" dirty="0">
                <a:latin typeface="Calibri"/>
                <a:cs typeface="Calibri"/>
              </a:rPr>
              <a:t>Engineers, </a:t>
            </a:r>
            <a:r>
              <a:rPr sz="2150" spc="80" dirty="0">
                <a:latin typeface="Calibri"/>
                <a:cs typeface="Calibri"/>
              </a:rPr>
              <a:t>healthcare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spc="80" dirty="0">
                <a:latin typeface="Calibri"/>
                <a:cs typeface="Calibri"/>
              </a:rPr>
              <a:t>advisors.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66848" y="4348225"/>
            <a:ext cx="962025" cy="300990"/>
          </a:xfrm>
          <a:custGeom>
            <a:avLst/>
            <a:gdLst/>
            <a:ahLst/>
            <a:cxnLst/>
            <a:rect l="l" t="t" r="r" b="b"/>
            <a:pathLst>
              <a:path w="962025" h="300989">
                <a:moveTo>
                  <a:pt x="811178" y="0"/>
                </a:moveTo>
                <a:lnTo>
                  <a:pt x="150218" y="0"/>
                </a:lnTo>
                <a:lnTo>
                  <a:pt x="102733" y="7656"/>
                </a:lnTo>
                <a:lnTo>
                  <a:pt x="61496" y="28978"/>
                </a:lnTo>
                <a:lnTo>
                  <a:pt x="28980" y="61493"/>
                </a:lnTo>
                <a:lnTo>
                  <a:pt x="7657" y="102728"/>
                </a:lnTo>
                <a:lnTo>
                  <a:pt x="0" y="150210"/>
                </a:lnTo>
                <a:lnTo>
                  <a:pt x="7657" y="197689"/>
                </a:lnTo>
                <a:lnTo>
                  <a:pt x="28980" y="238924"/>
                </a:lnTo>
                <a:lnTo>
                  <a:pt x="61496" y="271441"/>
                </a:lnTo>
                <a:lnTo>
                  <a:pt x="102733" y="292766"/>
                </a:lnTo>
                <a:lnTo>
                  <a:pt x="150218" y="300424"/>
                </a:lnTo>
                <a:lnTo>
                  <a:pt x="811179" y="300424"/>
                </a:lnTo>
                <a:lnTo>
                  <a:pt x="858653" y="292766"/>
                </a:lnTo>
                <a:lnTo>
                  <a:pt x="899889" y="271441"/>
                </a:lnTo>
                <a:lnTo>
                  <a:pt x="932409" y="238924"/>
                </a:lnTo>
                <a:lnTo>
                  <a:pt x="947217" y="210295"/>
                </a:lnTo>
                <a:lnTo>
                  <a:pt x="190276" y="210295"/>
                </a:lnTo>
                <a:lnTo>
                  <a:pt x="166883" y="205574"/>
                </a:lnTo>
                <a:lnTo>
                  <a:pt x="147784" y="192700"/>
                </a:lnTo>
                <a:lnTo>
                  <a:pt x="134909" y="173602"/>
                </a:lnTo>
                <a:lnTo>
                  <a:pt x="130189" y="150210"/>
                </a:lnTo>
                <a:lnTo>
                  <a:pt x="134909" y="126819"/>
                </a:lnTo>
                <a:lnTo>
                  <a:pt x="147784" y="107721"/>
                </a:lnTo>
                <a:lnTo>
                  <a:pt x="166883" y="94846"/>
                </a:lnTo>
                <a:lnTo>
                  <a:pt x="190276" y="90126"/>
                </a:lnTo>
                <a:lnTo>
                  <a:pt x="947219" y="90126"/>
                </a:lnTo>
                <a:lnTo>
                  <a:pt x="932409" y="61493"/>
                </a:lnTo>
                <a:lnTo>
                  <a:pt x="899888" y="28978"/>
                </a:lnTo>
                <a:lnTo>
                  <a:pt x="858653" y="7656"/>
                </a:lnTo>
                <a:lnTo>
                  <a:pt x="811178" y="0"/>
                </a:lnTo>
                <a:close/>
              </a:path>
              <a:path w="962025" h="300989">
                <a:moveTo>
                  <a:pt x="480698" y="90126"/>
                </a:moveTo>
                <a:lnTo>
                  <a:pt x="190276" y="90126"/>
                </a:lnTo>
                <a:lnTo>
                  <a:pt x="213658" y="94846"/>
                </a:lnTo>
                <a:lnTo>
                  <a:pt x="232758" y="107721"/>
                </a:lnTo>
                <a:lnTo>
                  <a:pt x="245639" y="126819"/>
                </a:lnTo>
                <a:lnTo>
                  <a:pt x="250363" y="150210"/>
                </a:lnTo>
                <a:lnTo>
                  <a:pt x="245639" y="173602"/>
                </a:lnTo>
                <a:lnTo>
                  <a:pt x="232758" y="192700"/>
                </a:lnTo>
                <a:lnTo>
                  <a:pt x="213658" y="205574"/>
                </a:lnTo>
                <a:lnTo>
                  <a:pt x="190276" y="210295"/>
                </a:lnTo>
                <a:lnTo>
                  <a:pt x="480698" y="210295"/>
                </a:lnTo>
                <a:lnTo>
                  <a:pt x="457305" y="205574"/>
                </a:lnTo>
                <a:lnTo>
                  <a:pt x="438206" y="192700"/>
                </a:lnTo>
                <a:lnTo>
                  <a:pt x="425331" y="173602"/>
                </a:lnTo>
                <a:lnTo>
                  <a:pt x="420611" y="150210"/>
                </a:lnTo>
                <a:lnTo>
                  <a:pt x="425331" y="126819"/>
                </a:lnTo>
                <a:lnTo>
                  <a:pt x="438206" y="107721"/>
                </a:lnTo>
                <a:lnTo>
                  <a:pt x="457305" y="94846"/>
                </a:lnTo>
                <a:lnTo>
                  <a:pt x="480698" y="90126"/>
                </a:lnTo>
                <a:close/>
              </a:path>
              <a:path w="962025" h="300989">
                <a:moveTo>
                  <a:pt x="771120" y="90126"/>
                </a:moveTo>
                <a:lnTo>
                  <a:pt x="480698" y="90126"/>
                </a:lnTo>
                <a:lnTo>
                  <a:pt x="504080" y="94846"/>
                </a:lnTo>
                <a:lnTo>
                  <a:pt x="523180" y="107721"/>
                </a:lnTo>
                <a:lnTo>
                  <a:pt x="536061" y="126819"/>
                </a:lnTo>
                <a:lnTo>
                  <a:pt x="540785" y="150210"/>
                </a:lnTo>
                <a:lnTo>
                  <a:pt x="536061" y="173602"/>
                </a:lnTo>
                <a:lnTo>
                  <a:pt x="523180" y="192700"/>
                </a:lnTo>
                <a:lnTo>
                  <a:pt x="504080" y="205574"/>
                </a:lnTo>
                <a:lnTo>
                  <a:pt x="480698" y="210295"/>
                </a:lnTo>
                <a:lnTo>
                  <a:pt x="771120" y="210295"/>
                </a:lnTo>
                <a:lnTo>
                  <a:pt x="747728" y="205574"/>
                </a:lnTo>
                <a:lnTo>
                  <a:pt x="728629" y="192700"/>
                </a:lnTo>
                <a:lnTo>
                  <a:pt x="715754" y="173602"/>
                </a:lnTo>
                <a:lnTo>
                  <a:pt x="711033" y="150210"/>
                </a:lnTo>
                <a:lnTo>
                  <a:pt x="715754" y="126819"/>
                </a:lnTo>
                <a:lnTo>
                  <a:pt x="728628" y="107721"/>
                </a:lnTo>
                <a:lnTo>
                  <a:pt x="747727" y="94846"/>
                </a:lnTo>
                <a:lnTo>
                  <a:pt x="771120" y="90126"/>
                </a:lnTo>
                <a:close/>
              </a:path>
              <a:path w="962025" h="300989">
                <a:moveTo>
                  <a:pt x="947219" y="90126"/>
                </a:moveTo>
                <a:lnTo>
                  <a:pt x="771120" y="90126"/>
                </a:lnTo>
                <a:lnTo>
                  <a:pt x="794502" y="94846"/>
                </a:lnTo>
                <a:lnTo>
                  <a:pt x="813602" y="107721"/>
                </a:lnTo>
                <a:lnTo>
                  <a:pt x="826483" y="126819"/>
                </a:lnTo>
                <a:lnTo>
                  <a:pt x="831208" y="150210"/>
                </a:lnTo>
                <a:lnTo>
                  <a:pt x="826483" y="173602"/>
                </a:lnTo>
                <a:lnTo>
                  <a:pt x="813602" y="192700"/>
                </a:lnTo>
                <a:lnTo>
                  <a:pt x="794502" y="205574"/>
                </a:lnTo>
                <a:lnTo>
                  <a:pt x="771120" y="210295"/>
                </a:lnTo>
                <a:lnTo>
                  <a:pt x="947217" y="210295"/>
                </a:lnTo>
                <a:lnTo>
                  <a:pt x="953737" y="197689"/>
                </a:lnTo>
                <a:lnTo>
                  <a:pt x="961397" y="150210"/>
                </a:lnTo>
                <a:lnTo>
                  <a:pt x="953737" y="102728"/>
                </a:lnTo>
                <a:lnTo>
                  <a:pt x="947219" y="90126"/>
                </a:lnTo>
                <a:close/>
              </a:path>
            </a:pathLst>
          </a:custGeom>
          <a:solidFill>
            <a:srgbClr val="4EA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2155" y="3026689"/>
            <a:ext cx="1257935" cy="1268095"/>
          </a:xfrm>
          <a:custGeom>
            <a:avLst/>
            <a:gdLst/>
            <a:ahLst/>
            <a:cxnLst/>
            <a:rect l="l" t="t" r="r" b="b"/>
            <a:pathLst>
              <a:path w="1257934" h="1268095">
                <a:moveTo>
                  <a:pt x="583476" y="440309"/>
                </a:moveTo>
                <a:lnTo>
                  <a:pt x="581126" y="428612"/>
                </a:lnTo>
                <a:lnTo>
                  <a:pt x="574687" y="419061"/>
                </a:lnTo>
                <a:lnTo>
                  <a:pt x="565137" y="412623"/>
                </a:lnTo>
                <a:lnTo>
                  <a:pt x="553440" y="410260"/>
                </a:lnTo>
                <a:lnTo>
                  <a:pt x="541743" y="412623"/>
                </a:lnTo>
                <a:lnTo>
                  <a:pt x="532193" y="419061"/>
                </a:lnTo>
                <a:lnTo>
                  <a:pt x="525754" y="428612"/>
                </a:lnTo>
                <a:lnTo>
                  <a:pt x="523392" y="440309"/>
                </a:lnTo>
                <a:lnTo>
                  <a:pt x="525754" y="451993"/>
                </a:lnTo>
                <a:lnTo>
                  <a:pt x="532193" y="461543"/>
                </a:lnTo>
                <a:lnTo>
                  <a:pt x="541743" y="467982"/>
                </a:lnTo>
                <a:lnTo>
                  <a:pt x="553440" y="470344"/>
                </a:lnTo>
                <a:lnTo>
                  <a:pt x="565137" y="467982"/>
                </a:lnTo>
                <a:lnTo>
                  <a:pt x="574687" y="461543"/>
                </a:lnTo>
                <a:lnTo>
                  <a:pt x="581126" y="451993"/>
                </a:lnTo>
                <a:lnTo>
                  <a:pt x="583476" y="440309"/>
                </a:lnTo>
                <a:close/>
              </a:path>
              <a:path w="1257934" h="1268095">
                <a:moveTo>
                  <a:pt x="783767" y="440309"/>
                </a:moveTo>
                <a:lnTo>
                  <a:pt x="781418" y="428612"/>
                </a:lnTo>
                <a:lnTo>
                  <a:pt x="774979" y="419061"/>
                </a:lnTo>
                <a:lnTo>
                  <a:pt x="765429" y="412623"/>
                </a:lnTo>
                <a:lnTo>
                  <a:pt x="753732" y="410260"/>
                </a:lnTo>
                <a:lnTo>
                  <a:pt x="742035" y="412623"/>
                </a:lnTo>
                <a:lnTo>
                  <a:pt x="732485" y="419061"/>
                </a:lnTo>
                <a:lnTo>
                  <a:pt x="726046" y="428612"/>
                </a:lnTo>
                <a:lnTo>
                  <a:pt x="723684" y="440309"/>
                </a:lnTo>
                <a:lnTo>
                  <a:pt x="726046" y="451993"/>
                </a:lnTo>
                <a:lnTo>
                  <a:pt x="732485" y="461543"/>
                </a:lnTo>
                <a:lnTo>
                  <a:pt x="742035" y="467982"/>
                </a:lnTo>
                <a:lnTo>
                  <a:pt x="753732" y="470344"/>
                </a:lnTo>
                <a:lnTo>
                  <a:pt x="765429" y="467982"/>
                </a:lnTo>
                <a:lnTo>
                  <a:pt x="774979" y="461543"/>
                </a:lnTo>
                <a:lnTo>
                  <a:pt x="781418" y="451993"/>
                </a:lnTo>
                <a:lnTo>
                  <a:pt x="783767" y="440309"/>
                </a:lnTo>
                <a:close/>
              </a:path>
              <a:path w="1257934" h="1268095">
                <a:moveTo>
                  <a:pt x="907364" y="327964"/>
                </a:moveTo>
                <a:lnTo>
                  <a:pt x="900404" y="293763"/>
                </a:lnTo>
                <a:lnTo>
                  <a:pt x="881545" y="265836"/>
                </a:lnTo>
                <a:lnTo>
                  <a:pt x="853617" y="246989"/>
                </a:lnTo>
                <a:lnTo>
                  <a:pt x="819429" y="240030"/>
                </a:lnTo>
                <a:lnTo>
                  <a:pt x="807224" y="240030"/>
                </a:lnTo>
                <a:lnTo>
                  <a:pt x="807224" y="440309"/>
                </a:lnTo>
                <a:lnTo>
                  <a:pt x="802500" y="463702"/>
                </a:lnTo>
                <a:lnTo>
                  <a:pt x="789609" y="482790"/>
                </a:lnTo>
                <a:lnTo>
                  <a:pt x="770509" y="495668"/>
                </a:lnTo>
                <a:lnTo>
                  <a:pt x="747128" y="500392"/>
                </a:lnTo>
                <a:lnTo>
                  <a:pt x="723734" y="495668"/>
                </a:lnTo>
                <a:lnTo>
                  <a:pt x="704646" y="482790"/>
                </a:lnTo>
                <a:lnTo>
                  <a:pt x="691769" y="463702"/>
                </a:lnTo>
                <a:lnTo>
                  <a:pt x="687044" y="440309"/>
                </a:lnTo>
                <a:lnTo>
                  <a:pt x="691769" y="416915"/>
                </a:lnTo>
                <a:lnTo>
                  <a:pt x="704646" y="397814"/>
                </a:lnTo>
                <a:lnTo>
                  <a:pt x="723734" y="384937"/>
                </a:lnTo>
                <a:lnTo>
                  <a:pt x="747128" y="380225"/>
                </a:lnTo>
                <a:lnTo>
                  <a:pt x="770509" y="384937"/>
                </a:lnTo>
                <a:lnTo>
                  <a:pt x="789609" y="397814"/>
                </a:lnTo>
                <a:lnTo>
                  <a:pt x="802500" y="416915"/>
                </a:lnTo>
                <a:lnTo>
                  <a:pt x="807224" y="440309"/>
                </a:lnTo>
                <a:lnTo>
                  <a:pt x="807224" y="240030"/>
                </a:lnTo>
                <a:lnTo>
                  <a:pt x="687044" y="240030"/>
                </a:lnTo>
                <a:lnTo>
                  <a:pt x="687044" y="148907"/>
                </a:lnTo>
                <a:lnTo>
                  <a:pt x="710907" y="127850"/>
                </a:lnTo>
                <a:lnTo>
                  <a:pt x="724369" y="100253"/>
                </a:lnTo>
                <a:lnTo>
                  <a:pt x="716368" y="39446"/>
                </a:lnTo>
                <a:lnTo>
                  <a:pt x="667715" y="2133"/>
                </a:lnTo>
                <a:lnTo>
                  <a:pt x="637082" y="0"/>
                </a:lnTo>
                <a:lnTo>
                  <a:pt x="606933" y="10134"/>
                </a:lnTo>
                <a:lnTo>
                  <a:pt x="583069" y="31178"/>
                </a:lnTo>
                <a:lnTo>
                  <a:pt x="569595" y="58788"/>
                </a:lnTo>
                <a:lnTo>
                  <a:pt x="567461" y="89420"/>
                </a:lnTo>
                <a:lnTo>
                  <a:pt x="577608" y="119557"/>
                </a:lnTo>
                <a:lnTo>
                  <a:pt x="583438" y="128308"/>
                </a:lnTo>
                <a:lnTo>
                  <a:pt x="590334" y="136169"/>
                </a:lnTo>
                <a:lnTo>
                  <a:pt x="598195" y="143065"/>
                </a:lnTo>
                <a:lnTo>
                  <a:pt x="606933" y="148907"/>
                </a:lnTo>
                <a:lnTo>
                  <a:pt x="606933" y="240030"/>
                </a:lnTo>
                <a:lnTo>
                  <a:pt x="606933" y="440309"/>
                </a:lnTo>
                <a:lnTo>
                  <a:pt x="602208" y="463702"/>
                </a:lnTo>
                <a:lnTo>
                  <a:pt x="589318" y="482790"/>
                </a:lnTo>
                <a:lnTo>
                  <a:pt x="570217" y="495668"/>
                </a:lnTo>
                <a:lnTo>
                  <a:pt x="546836" y="500392"/>
                </a:lnTo>
                <a:lnTo>
                  <a:pt x="523443" y="495668"/>
                </a:lnTo>
                <a:lnTo>
                  <a:pt x="504355" y="482790"/>
                </a:lnTo>
                <a:lnTo>
                  <a:pt x="491477" y="463702"/>
                </a:lnTo>
                <a:lnTo>
                  <a:pt x="486752" y="440309"/>
                </a:lnTo>
                <a:lnTo>
                  <a:pt x="491477" y="416915"/>
                </a:lnTo>
                <a:lnTo>
                  <a:pt x="523443" y="384937"/>
                </a:lnTo>
                <a:lnTo>
                  <a:pt x="570217" y="384937"/>
                </a:lnTo>
                <a:lnTo>
                  <a:pt x="602208" y="416915"/>
                </a:lnTo>
                <a:lnTo>
                  <a:pt x="606933" y="440309"/>
                </a:lnTo>
                <a:lnTo>
                  <a:pt x="606933" y="240030"/>
                </a:lnTo>
                <a:lnTo>
                  <a:pt x="474522" y="240030"/>
                </a:lnTo>
                <a:lnTo>
                  <a:pt x="440347" y="246989"/>
                </a:lnTo>
                <a:lnTo>
                  <a:pt x="412419" y="265836"/>
                </a:lnTo>
                <a:lnTo>
                  <a:pt x="393573" y="293763"/>
                </a:lnTo>
                <a:lnTo>
                  <a:pt x="386613" y="327964"/>
                </a:lnTo>
                <a:lnTo>
                  <a:pt x="386613" y="552678"/>
                </a:lnTo>
                <a:lnTo>
                  <a:pt x="393573" y="586854"/>
                </a:lnTo>
                <a:lnTo>
                  <a:pt x="412419" y="614781"/>
                </a:lnTo>
                <a:lnTo>
                  <a:pt x="440347" y="633628"/>
                </a:lnTo>
                <a:lnTo>
                  <a:pt x="474522" y="640588"/>
                </a:lnTo>
                <a:lnTo>
                  <a:pt x="819429" y="640588"/>
                </a:lnTo>
                <a:lnTo>
                  <a:pt x="853617" y="633628"/>
                </a:lnTo>
                <a:lnTo>
                  <a:pt x="881545" y="614781"/>
                </a:lnTo>
                <a:lnTo>
                  <a:pt x="900404" y="586854"/>
                </a:lnTo>
                <a:lnTo>
                  <a:pt x="907364" y="552678"/>
                </a:lnTo>
                <a:lnTo>
                  <a:pt x="907364" y="500392"/>
                </a:lnTo>
                <a:lnTo>
                  <a:pt x="907364" y="380225"/>
                </a:lnTo>
                <a:lnTo>
                  <a:pt x="907364" y="327964"/>
                </a:lnTo>
                <a:close/>
              </a:path>
              <a:path w="1257934" h="1268095">
                <a:moveTo>
                  <a:pt x="1257503" y="1172895"/>
                </a:moveTo>
                <a:lnTo>
                  <a:pt x="1246593" y="1131328"/>
                </a:lnTo>
                <a:lnTo>
                  <a:pt x="1213599" y="1083640"/>
                </a:lnTo>
                <a:lnTo>
                  <a:pt x="1180160" y="1062304"/>
                </a:lnTo>
                <a:lnTo>
                  <a:pt x="1167739" y="1057567"/>
                </a:lnTo>
                <a:lnTo>
                  <a:pt x="1167739" y="890752"/>
                </a:lnTo>
                <a:lnTo>
                  <a:pt x="1165758" y="880922"/>
                </a:lnTo>
                <a:lnTo>
                  <a:pt x="1160678" y="855738"/>
                </a:lnTo>
                <a:lnTo>
                  <a:pt x="1149705" y="839482"/>
                </a:lnTo>
                <a:lnTo>
                  <a:pt x="1141399" y="827151"/>
                </a:lnTo>
                <a:lnTo>
                  <a:pt x="1112812" y="807885"/>
                </a:lnTo>
                <a:lnTo>
                  <a:pt x="1077798" y="800811"/>
                </a:lnTo>
                <a:lnTo>
                  <a:pt x="967447" y="800811"/>
                </a:lnTo>
                <a:lnTo>
                  <a:pt x="967447" y="763778"/>
                </a:lnTo>
                <a:lnTo>
                  <a:pt x="967447" y="700671"/>
                </a:lnTo>
                <a:lnTo>
                  <a:pt x="887336" y="700671"/>
                </a:lnTo>
                <a:lnTo>
                  <a:pt x="887336" y="941006"/>
                </a:lnTo>
                <a:lnTo>
                  <a:pt x="887336" y="981062"/>
                </a:lnTo>
                <a:lnTo>
                  <a:pt x="831659" y="981062"/>
                </a:lnTo>
                <a:lnTo>
                  <a:pt x="829703" y="981417"/>
                </a:lnTo>
                <a:lnTo>
                  <a:pt x="827862" y="982154"/>
                </a:lnTo>
                <a:lnTo>
                  <a:pt x="826236" y="983284"/>
                </a:lnTo>
                <a:lnTo>
                  <a:pt x="764946" y="1045959"/>
                </a:lnTo>
                <a:lnTo>
                  <a:pt x="718286" y="935405"/>
                </a:lnTo>
                <a:lnTo>
                  <a:pt x="631151" y="1115656"/>
                </a:lnTo>
                <a:lnTo>
                  <a:pt x="596226" y="981417"/>
                </a:lnTo>
                <a:lnTo>
                  <a:pt x="596125" y="981062"/>
                </a:lnTo>
                <a:lnTo>
                  <a:pt x="570077" y="880922"/>
                </a:lnTo>
                <a:lnTo>
                  <a:pt x="522998" y="981062"/>
                </a:lnTo>
                <a:lnTo>
                  <a:pt x="426669" y="981062"/>
                </a:lnTo>
                <a:lnTo>
                  <a:pt x="426669" y="941006"/>
                </a:lnTo>
                <a:lnTo>
                  <a:pt x="497573" y="941006"/>
                </a:lnTo>
                <a:lnTo>
                  <a:pt x="554062" y="820839"/>
                </a:lnTo>
                <a:lnTo>
                  <a:pt x="580885" y="763778"/>
                </a:lnTo>
                <a:lnTo>
                  <a:pt x="642581" y="999705"/>
                </a:lnTo>
                <a:lnTo>
                  <a:pt x="720877" y="839482"/>
                </a:lnTo>
                <a:lnTo>
                  <a:pt x="778560" y="976071"/>
                </a:lnTo>
                <a:lnTo>
                  <a:pt x="798588" y="956043"/>
                </a:lnTo>
                <a:lnTo>
                  <a:pt x="805726" y="950036"/>
                </a:lnTo>
                <a:lnTo>
                  <a:pt x="813739" y="945476"/>
                </a:lnTo>
                <a:lnTo>
                  <a:pt x="822452" y="942428"/>
                </a:lnTo>
                <a:lnTo>
                  <a:pt x="831659" y="941006"/>
                </a:lnTo>
                <a:lnTo>
                  <a:pt x="887336" y="941006"/>
                </a:lnTo>
                <a:lnTo>
                  <a:pt x="887336" y="700671"/>
                </a:lnTo>
                <a:lnTo>
                  <a:pt x="326517" y="700671"/>
                </a:lnTo>
                <a:lnTo>
                  <a:pt x="326517" y="820839"/>
                </a:lnTo>
                <a:lnTo>
                  <a:pt x="170662" y="820839"/>
                </a:lnTo>
                <a:lnTo>
                  <a:pt x="166293" y="816457"/>
                </a:lnTo>
                <a:lnTo>
                  <a:pt x="166293" y="644994"/>
                </a:lnTo>
                <a:lnTo>
                  <a:pt x="211924" y="620864"/>
                </a:lnTo>
                <a:lnTo>
                  <a:pt x="243649" y="582447"/>
                </a:lnTo>
                <a:lnTo>
                  <a:pt x="247510" y="570217"/>
                </a:lnTo>
                <a:lnTo>
                  <a:pt x="258660" y="534924"/>
                </a:lnTo>
                <a:lnTo>
                  <a:pt x="254127" y="483514"/>
                </a:lnTo>
                <a:lnTo>
                  <a:pt x="249288" y="469963"/>
                </a:lnTo>
                <a:lnTo>
                  <a:pt x="243014" y="457073"/>
                </a:lnTo>
                <a:lnTo>
                  <a:pt x="235356" y="444944"/>
                </a:lnTo>
                <a:lnTo>
                  <a:pt x="226377" y="433705"/>
                </a:lnTo>
                <a:lnTo>
                  <a:pt x="166293" y="486981"/>
                </a:lnTo>
                <a:lnTo>
                  <a:pt x="171881" y="494309"/>
                </a:lnTo>
                <a:lnTo>
                  <a:pt x="176060" y="502539"/>
                </a:lnTo>
                <a:lnTo>
                  <a:pt x="178612" y="511022"/>
                </a:lnTo>
                <a:lnTo>
                  <a:pt x="178676" y="511238"/>
                </a:lnTo>
                <a:lnTo>
                  <a:pt x="179641" y="519887"/>
                </a:lnTo>
                <a:lnTo>
                  <a:pt x="179692" y="520420"/>
                </a:lnTo>
                <a:lnTo>
                  <a:pt x="175768" y="539381"/>
                </a:lnTo>
                <a:lnTo>
                  <a:pt x="175666" y="539889"/>
                </a:lnTo>
                <a:lnTo>
                  <a:pt x="164846" y="555739"/>
                </a:lnTo>
                <a:lnTo>
                  <a:pt x="148869" y="566381"/>
                </a:lnTo>
                <a:lnTo>
                  <a:pt x="129349" y="570217"/>
                </a:lnTo>
                <a:lnTo>
                  <a:pt x="109893" y="566178"/>
                </a:lnTo>
                <a:lnTo>
                  <a:pt x="94030" y="555358"/>
                </a:lnTo>
                <a:lnTo>
                  <a:pt x="83388" y="539381"/>
                </a:lnTo>
                <a:lnTo>
                  <a:pt x="79654" y="520420"/>
                </a:lnTo>
                <a:lnTo>
                  <a:pt x="79552" y="519887"/>
                </a:lnTo>
                <a:lnTo>
                  <a:pt x="80378" y="511238"/>
                </a:lnTo>
                <a:lnTo>
                  <a:pt x="80391" y="511022"/>
                </a:lnTo>
                <a:lnTo>
                  <a:pt x="82765" y="502539"/>
                </a:lnTo>
                <a:lnTo>
                  <a:pt x="86575" y="494588"/>
                </a:lnTo>
                <a:lnTo>
                  <a:pt x="91782" y="487387"/>
                </a:lnTo>
                <a:lnTo>
                  <a:pt x="31686" y="434695"/>
                </a:lnTo>
                <a:lnTo>
                  <a:pt x="6134" y="479640"/>
                </a:lnTo>
                <a:lnTo>
                  <a:pt x="0" y="529170"/>
                </a:lnTo>
                <a:lnTo>
                  <a:pt x="12890" y="577380"/>
                </a:lnTo>
                <a:lnTo>
                  <a:pt x="44399" y="618363"/>
                </a:lnTo>
                <a:lnTo>
                  <a:pt x="86169" y="642797"/>
                </a:lnTo>
                <a:lnTo>
                  <a:pt x="86169" y="811034"/>
                </a:lnTo>
                <a:lnTo>
                  <a:pt x="93230" y="846035"/>
                </a:lnTo>
                <a:lnTo>
                  <a:pt x="112509" y="874610"/>
                </a:lnTo>
                <a:lnTo>
                  <a:pt x="141084" y="893889"/>
                </a:lnTo>
                <a:lnTo>
                  <a:pt x="176085" y="900950"/>
                </a:lnTo>
                <a:lnTo>
                  <a:pt x="326517" y="900950"/>
                </a:lnTo>
                <a:lnTo>
                  <a:pt x="326517" y="1261452"/>
                </a:lnTo>
                <a:lnTo>
                  <a:pt x="967447" y="1261452"/>
                </a:lnTo>
                <a:lnTo>
                  <a:pt x="967447" y="1115656"/>
                </a:lnTo>
                <a:lnTo>
                  <a:pt x="967447" y="1045959"/>
                </a:lnTo>
                <a:lnTo>
                  <a:pt x="967447" y="941006"/>
                </a:lnTo>
                <a:lnTo>
                  <a:pt x="967447" y="880922"/>
                </a:lnTo>
                <a:lnTo>
                  <a:pt x="1083221" y="880922"/>
                </a:lnTo>
                <a:lnTo>
                  <a:pt x="1087628" y="885329"/>
                </a:lnTo>
                <a:lnTo>
                  <a:pt x="1087628" y="1057567"/>
                </a:lnTo>
                <a:lnTo>
                  <a:pt x="1042555" y="1082903"/>
                </a:lnTo>
                <a:lnTo>
                  <a:pt x="1011770" y="1122184"/>
                </a:lnTo>
                <a:lnTo>
                  <a:pt x="997953" y="1170139"/>
                </a:lnTo>
                <a:lnTo>
                  <a:pt x="1003820" y="1221511"/>
                </a:lnTo>
                <a:lnTo>
                  <a:pt x="1008621" y="1234084"/>
                </a:lnTo>
                <a:lnTo>
                  <a:pt x="1014666" y="1246060"/>
                </a:lnTo>
                <a:lnTo>
                  <a:pt x="1021930" y="1257350"/>
                </a:lnTo>
                <a:lnTo>
                  <a:pt x="1030338" y="1267866"/>
                </a:lnTo>
                <a:lnTo>
                  <a:pt x="1090434" y="1214589"/>
                </a:lnTo>
                <a:lnTo>
                  <a:pt x="1084922" y="1207300"/>
                </a:lnTo>
                <a:lnTo>
                  <a:pt x="1080884" y="1199184"/>
                </a:lnTo>
                <a:lnTo>
                  <a:pt x="1078420" y="1190459"/>
                </a:lnTo>
                <a:lnTo>
                  <a:pt x="1077620" y="1181430"/>
                </a:lnTo>
                <a:lnTo>
                  <a:pt x="1079322" y="1172895"/>
                </a:lnTo>
                <a:lnTo>
                  <a:pt x="1081544" y="1161935"/>
                </a:lnTo>
                <a:lnTo>
                  <a:pt x="1092263" y="1146022"/>
                </a:lnTo>
                <a:lnTo>
                  <a:pt x="1108176" y="1135278"/>
                </a:lnTo>
                <a:lnTo>
                  <a:pt x="1127709" y="1131328"/>
                </a:lnTo>
                <a:lnTo>
                  <a:pt x="1147203" y="1135278"/>
                </a:lnTo>
                <a:lnTo>
                  <a:pt x="1163116" y="1146022"/>
                </a:lnTo>
                <a:lnTo>
                  <a:pt x="1173835" y="1161935"/>
                </a:lnTo>
                <a:lnTo>
                  <a:pt x="1177759" y="1181430"/>
                </a:lnTo>
                <a:lnTo>
                  <a:pt x="1176921" y="1190459"/>
                </a:lnTo>
                <a:lnTo>
                  <a:pt x="1174534" y="1199032"/>
                </a:lnTo>
                <a:lnTo>
                  <a:pt x="1170647" y="1207109"/>
                </a:lnTo>
                <a:lnTo>
                  <a:pt x="1165339" y="1214399"/>
                </a:lnTo>
                <a:lnTo>
                  <a:pt x="1225423" y="1267066"/>
                </a:lnTo>
                <a:lnTo>
                  <a:pt x="1251153" y="1222324"/>
                </a:lnTo>
                <a:lnTo>
                  <a:pt x="1257503" y="1172895"/>
                </a:lnTo>
                <a:close/>
              </a:path>
            </a:pathLst>
          </a:custGeom>
          <a:solidFill>
            <a:srgbClr val="4EA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7480" y="5254942"/>
            <a:ext cx="4293870" cy="6629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11175" marR="5080" indent="-498475">
              <a:lnSpc>
                <a:spcPts val="2400"/>
              </a:lnSpc>
              <a:spcBef>
                <a:spcPts val="355"/>
              </a:spcBef>
            </a:pPr>
            <a:r>
              <a:rPr sz="2150" spc="55" dirty="0">
                <a:latin typeface="Calibri"/>
                <a:cs typeface="Calibri"/>
              </a:rPr>
              <a:t>Technology: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114" dirty="0">
                <a:latin typeface="Calibri"/>
                <a:cs typeface="Calibri"/>
              </a:rPr>
              <a:t>Sensors,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AI</a:t>
            </a:r>
            <a:r>
              <a:rPr sz="2150" spc="-50" dirty="0">
                <a:latin typeface="Calibri"/>
                <a:cs typeface="Calibri"/>
              </a:rPr>
              <a:t> </a:t>
            </a:r>
            <a:r>
              <a:rPr sz="2150" spc="65" dirty="0">
                <a:latin typeface="Calibri"/>
                <a:cs typeface="Calibri"/>
              </a:rPr>
              <a:t>algorithms, </a:t>
            </a:r>
            <a:r>
              <a:rPr sz="2150" spc="105" dirty="0">
                <a:latin typeface="Calibri"/>
                <a:cs typeface="Calibri"/>
              </a:rPr>
              <a:t>and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55" dirty="0">
                <a:latin typeface="Calibri"/>
                <a:cs typeface="Calibri"/>
              </a:rPr>
              <a:t>hardware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robot.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3"/>
            <a:ext cx="12191999" cy="6848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25830"/>
            <a:ext cx="320675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10" dirty="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5513" y="626427"/>
            <a:ext cx="78740" cy="1595120"/>
            <a:chOff x="4295513" y="6264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17216" y="6470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150" y="6470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525" y="1714499"/>
            <a:ext cx="12182475" cy="5143500"/>
            <a:chOff x="9525" y="1714499"/>
            <a:chExt cx="12182475" cy="5143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" y="2390774"/>
              <a:ext cx="6391274" cy="44672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274" y="1714499"/>
              <a:ext cx="5800725" cy="5143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32" y="246443"/>
            <a:ext cx="14293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60" dirty="0">
                <a:solidFill>
                  <a:srgbClr val="000000"/>
                </a:solidFill>
                <a:latin typeface="Calibri"/>
                <a:cs typeface="Calibri"/>
              </a:rPr>
              <a:t>Ethics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847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171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3294" y="753681"/>
            <a:ext cx="644588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latin typeface="Calibri"/>
                <a:cs typeface="Calibri"/>
              </a:rPr>
              <a:t>What</a:t>
            </a:r>
            <a:r>
              <a:rPr spc="-204" dirty="0">
                <a:latin typeface="Calibri"/>
                <a:cs typeface="Calibri"/>
              </a:rPr>
              <a:t> </a:t>
            </a:r>
            <a:r>
              <a:rPr spc="114" dirty="0">
                <a:latin typeface="Calibri"/>
                <a:cs typeface="Calibri"/>
              </a:rPr>
              <a:t>has</a:t>
            </a:r>
            <a:r>
              <a:rPr spc="-1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been</a:t>
            </a:r>
            <a:r>
              <a:rPr spc="-1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done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-75" dirty="0">
                <a:latin typeface="Calibri"/>
                <a:cs typeface="Calibri"/>
              </a:rPr>
              <a:t>in</a:t>
            </a:r>
            <a:r>
              <a:rPr spc="-1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Project</a:t>
            </a:r>
            <a:r>
              <a:rPr spc="-185" dirty="0">
                <a:latin typeface="Calibri"/>
                <a:cs typeface="Calibri"/>
              </a:rPr>
              <a:t> </a:t>
            </a:r>
            <a:r>
              <a:rPr spc="-1019" dirty="0">
                <a:latin typeface="Calibri"/>
                <a:cs typeface="Calibri"/>
              </a:rPr>
              <a:t>|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62075" y="2819400"/>
            <a:ext cx="1952625" cy="1952625"/>
            <a:chOff x="1362075" y="2819400"/>
            <a:chExt cx="1952625" cy="1952625"/>
          </a:xfrm>
        </p:grpSpPr>
        <p:sp>
          <p:nvSpPr>
            <p:cNvPr id="5" name="object 5"/>
            <p:cNvSpPr/>
            <p:nvPr/>
          </p:nvSpPr>
          <p:spPr>
            <a:xfrm>
              <a:off x="1362075" y="2819400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976376" y="0"/>
                  </a:moveTo>
                  <a:lnTo>
                    <a:pt x="927644" y="1194"/>
                  </a:lnTo>
                  <a:lnTo>
                    <a:pt x="879531" y="4742"/>
                  </a:lnTo>
                  <a:lnTo>
                    <a:pt x="832093" y="10586"/>
                  </a:lnTo>
                  <a:lnTo>
                    <a:pt x="785385" y="18670"/>
                  </a:lnTo>
                  <a:lnTo>
                    <a:pt x="739463" y="28939"/>
                  </a:lnTo>
                  <a:lnTo>
                    <a:pt x="694384" y="41337"/>
                  </a:lnTo>
                  <a:lnTo>
                    <a:pt x="650202" y="55808"/>
                  </a:lnTo>
                  <a:lnTo>
                    <a:pt x="606975" y="72295"/>
                  </a:lnTo>
                  <a:lnTo>
                    <a:pt x="564758" y="90743"/>
                  </a:lnTo>
                  <a:lnTo>
                    <a:pt x="523607" y="111096"/>
                  </a:lnTo>
                  <a:lnTo>
                    <a:pt x="483578" y="133298"/>
                  </a:lnTo>
                  <a:lnTo>
                    <a:pt x="444727" y="157292"/>
                  </a:lnTo>
                  <a:lnTo>
                    <a:pt x="407109" y="183024"/>
                  </a:lnTo>
                  <a:lnTo>
                    <a:pt x="370781" y="210437"/>
                  </a:lnTo>
                  <a:lnTo>
                    <a:pt x="335799" y="239475"/>
                  </a:lnTo>
                  <a:lnTo>
                    <a:pt x="302219" y="270082"/>
                  </a:lnTo>
                  <a:lnTo>
                    <a:pt x="270096" y="302202"/>
                  </a:lnTo>
                  <a:lnTo>
                    <a:pt x="239487" y="335779"/>
                  </a:lnTo>
                  <a:lnTo>
                    <a:pt x="210447" y="370757"/>
                  </a:lnTo>
                  <a:lnTo>
                    <a:pt x="183032" y="407081"/>
                  </a:lnTo>
                  <a:lnTo>
                    <a:pt x="157299" y="444694"/>
                  </a:lnTo>
                  <a:lnTo>
                    <a:pt x="133302" y="483540"/>
                  </a:lnTo>
                  <a:lnTo>
                    <a:pt x="111099" y="523564"/>
                  </a:lnTo>
                  <a:lnTo>
                    <a:pt x="90746" y="564709"/>
                  </a:lnTo>
                  <a:lnTo>
                    <a:pt x="72297" y="606920"/>
                  </a:lnTo>
                  <a:lnTo>
                    <a:pt x="55809" y="650140"/>
                  </a:lnTo>
                  <a:lnTo>
                    <a:pt x="41338" y="694314"/>
                  </a:lnTo>
                  <a:lnTo>
                    <a:pt x="28940" y="739385"/>
                  </a:lnTo>
                  <a:lnTo>
                    <a:pt x="18670" y="785299"/>
                  </a:lnTo>
                  <a:lnTo>
                    <a:pt x="10586" y="831997"/>
                  </a:lnTo>
                  <a:lnTo>
                    <a:pt x="4742" y="879426"/>
                  </a:lnTo>
                  <a:lnTo>
                    <a:pt x="1194" y="927528"/>
                  </a:lnTo>
                  <a:lnTo>
                    <a:pt x="0" y="976249"/>
                  </a:lnTo>
                  <a:lnTo>
                    <a:pt x="1194" y="1024980"/>
                  </a:lnTo>
                  <a:lnTo>
                    <a:pt x="4742" y="1073093"/>
                  </a:lnTo>
                  <a:lnTo>
                    <a:pt x="10586" y="1120531"/>
                  </a:lnTo>
                  <a:lnTo>
                    <a:pt x="18670" y="1167239"/>
                  </a:lnTo>
                  <a:lnTo>
                    <a:pt x="28940" y="1213161"/>
                  </a:lnTo>
                  <a:lnTo>
                    <a:pt x="41338" y="1258240"/>
                  </a:lnTo>
                  <a:lnTo>
                    <a:pt x="55809" y="1302422"/>
                  </a:lnTo>
                  <a:lnTo>
                    <a:pt x="72297" y="1345649"/>
                  </a:lnTo>
                  <a:lnTo>
                    <a:pt x="90746" y="1387866"/>
                  </a:lnTo>
                  <a:lnTo>
                    <a:pt x="111099" y="1429017"/>
                  </a:lnTo>
                  <a:lnTo>
                    <a:pt x="133302" y="1469046"/>
                  </a:lnTo>
                  <a:lnTo>
                    <a:pt x="157299" y="1507897"/>
                  </a:lnTo>
                  <a:lnTo>
                    <a:pt x="183032" y="1545515"/>
                  </a:lnTo>
                  <a:lnTo>
                    <a:pt x="210447" y="1581843"/>
                  </a:lnTo>
                  <a:lnTo>
                    <a:pt x="239487" y="1616825"/>
                  </a:lnTo>
                  <a:lnTo>
                    <a:pt x="270096" y="1650405"/>
                  </a:lnTo>
                  <a:lnTo>
                    <a:pt x="302219" y="1682528"/>
                  </a:lnTo>
                  <a:lnTo>
                    <a:pt x="335799" y="1713137"/>
                  </a:lnTo>
                  <a:lnTo>
                    <a:pt x="370781" y="1742177"/>
                  </a:lnTo>
                  <a:lnTo>
                    <a:pt x="407109" y="1769592"/>
                  </a:lnTo>
                  <a:lnTo>
                    <a:pt x="444727" y="1795325"/>
                  </a:lnTo>
                  <a:lnTo>
                    <a:pt x="483578" y="1819322"/>
                  </a:lnTo>
                  <a:lnTo>
                    <a:pt x="523607" y="1841525"/>
                  </a:lnTo>
                  <a:lnTo>
                    <a:pt x="564758" y="1861878"/>
                  </a:lnTo>
                  <a:lnTo>
                    <a:pt x="606975" y="1880327"/>
                  </a:lnTo>
                  <a:lnTo>
                    <a:pt x="650202" y="1896815"/>
                  </a:lnTo>
                  <a:lnTo>
                    <a:pt x="694384" y="1911286"/>
                  </a:lnTo>
                  <a:lnTo>
                    <a:pt x="739463" y="1923684"/>
                  </a:lnTo>
                  <a:lnTo>
                    <a:pt x="785385" y="1933954"/>
                  </a:lnTo>
                  <a:lnTo>
                    <a:pt x="832093" y="1942038"/>
                  </a:lnTo>
                  <a:lnTo>
                    <a:pt x="879531" y="1947882"/>
                  </a:lnTo>
                  <a:lnTo>
                    <a:pt x="927644" y="1951430"/>
                  </a:lnTo>
                  <a:lnTo>
                    <a:pt x="976376" y="1952625"/>
                  </a:lnTo>
                  <a:lnTo>
                    <a:pt x="1025096" y="1951430"/>
                  </a:lnTo>
                  <a:lnTo>
                    <a:pt x="1073198" y="1947882"/>
                  </a:lnTo>
                  <a:lnTo>
                    <a:pt x="1120627" y="1942038"/>
                  </a:lnTo>
                  <a:lnTo>
                    <a:pt x="1167325" y="1933954"/>
                  </a:lnTo>
                  <a:lnTo>
                    <a:pt x="1213239" y="1923684"/>
                  </a:lnTo>
                  <a:lnTo>
                    <a:pt x="1258310" y="1911286"/>
                  </a:lnTo>
                  <a:lnTo>
                    <a:pt x="1302484" y="1896815"/>
                  </a:lnTo>
                  <a:lnTo>
                    <a:pt x="1345704" y="1880327"/>
                  </a:lnTo>
                  <a:lnTo>
                    <a:pt x="1387915" y="1861878"/>
                  </a:lnTo>
                  <a:lnTo>
                    <a:pt x="1429060" y="1841525"/>
                  </a:lnTo>
                  <a:lnTo>
                    <a:pt x="1469084" y="1819322"/>
                  </a:lnTo>
                  <a:lnTo>
                    <a:pt x="1507930" y="1795325"/>
                  </a:lnTo>
                  <a:lnTo>
                    <a:pt x="1545543" y="1769592"/>
                  </a:lnTo>
                  <a:lnTo>
                    <a:pt x="1581867" y="1742177"/>
                  </a:lnTo>
                  <a:lnTo>
                    <a:pt x="1616845" y="1713137"/>
                  </a:lnTo>
                  <a:lnTo>
                    <a:pt x="1650422" y="1682528"/>
                  </a:lnTo>
                  <a:lnTo>
                    <a:pt x="1682542" y="1650405"/>
                  </a:lnTo>
                  <a:lnTo>
                    <a:pt x="1713149" y="1616825"/>
                  </a:lnTo>
                  <a:lnTo>
                    <a:pt x="1742187" y="1581843"/>
                  </a:lnTo>
                  <a:lnTo>
                    <a:pt x="1769600" y="1545515"/>
                  </a:lnTo>
                  <a:lnTo>
                    <a:pt x="1795332" y="1507897"/>
                  </a:lnTo>
                  <a:lnTo>
                    <a:pt x="1819326" y="1469046"/>
                  </a:lnTo>
                  <a:lnTo>
                    <a:pt x="1841528" y="1429017"/>
                  </a:lnTo>
                  <a:lnTo>
                    <a:pt x="1861881" y="1387866"/>
                  </a:lnTo>
                  <a:lnTo>
                    <a:pt x="1880329" y="1345649"/>
                  </a:lnTo>
                  <a:lnTo>
                    <a:pt x="1896816" y="1302422"/>
                  </a:lnTo>
                  <a:lnTo>
                    <a:pt x="1911287" y="1258240"/>
                  </a:lnTo>
                  <a:lnTo>
                    <a:pt x="1923685" y="1213161"/>
                  </a:lnTo>
                  <a:lnTo>
                    <a:pt x="1933954" y="1167239"/>
                  </a:lnTo>
                  <a:lnTo>
                    <a:pt x="1942038" y="1120531"/>
                  </a:lnTo>
                  <a:lnTo>
                    <a:pt x="1947882" y="1073093"/>
                  </a:lnTo>
                  <a:lnTo>
                    <a:pt x="1951430" y="1024980"/>
                  </a:lnTo>
                  <a:lnTo>
                    <a:pt x="1952625" y="976249"/>
                  </a:lnTo>
                  <a:lnTo>
                    <a:pt x="1951430" y="927528"/>
                  </a:lnTo>
                  <a:lnTo>
                    <a:pt x="1947882" y="879426"/>
                  </a:lnTo>
                  <a:lnTo>
                    <a:pt x="1942038" y="831997"/>
                  </a:lnTo>
                  <a:lnTo>
                    <a:pt x="1933954" y="785299"/>
                  </a:lnTo>
                  <a:lnTo>
                    <a:pt x="1923685" y="739385"/>
                  </a:lnTo>
                  <a:lnTo>
                    <a:pt x="1911287" y="694314"/>
                  </a:lnTo>
                  <a:lnTo>
                    <a:pt x="1896816" y="650140"/>
                  </a:lnTo>
                  <a:lnTo>
                    <a:pt x="1880329" y="606920"/>
                  </a:lnTo>
                  <a:lnTo>
                    <a:pt x="1861881" y="564709"/>
                  </a:lnTo>
                  <a:lnTo>
                    <a:pt x="1841528" y="523564"/>
                  </a:lnTo>
                  <a:lnTo>
                    <a:pt x="1819326" y="483540"/>
                  </a:lnTo>
                  <a:lnTo>
                    <a:pt x="1795332" y="444694"/>
                  </a:lnTo>
                  <a:lnTo>
                    <a:pt x="1769600" y="407081"/>
                  </a:lnTo>
                  <a:lnTo>
                    <a:pt x="1742187" y="370757"/>
                  </a:lnTo>
                  <a:lnTo>
                    <a:pt x="1713149" y="335779"/>
                  </a:lnTo>
                  <a:lnTo>
                    <a:pt x="1682542" y="302202"/>
                  </a:lnTo>
                  <a:lnTo>
                    <a:pt x="1650422" y="270082"/>
                  </a:lnTo>
                  <a:lnTo>
                    <a:pt x="1616845" y="239475"/>
                  </a:lnTo>
                  <a:lnTo>
                    <a:pt x="1581867" y="210437"/>
                  </a:lnTo>
                  <a:lnTo>
                    <a:pt x="1545543" y="183024"/>
                  </a:lnTo>
                  <a:lnTo>
                    <a:pt x="1507930" y="157292"/>
                  </a:lnTo>
                  <a:lnTo>
                    <a:pt x="1469084" y="133298"/>
                  </a:lnTo>
                  <a:lnTo>
                    <a:pt x="1429060" y="111096"/>
                  </a:lnTo>
                  <a:lnTo>
                    <a:pt x="1387915" y="90743"/>
                  </a:lnTo>
                  <a:lnTo>
                    <a:pt x="1345704" y="72295"/>
                  </a:lnTo>
                  <a:lnTo>
                    <a:pt x="1302484" y="55808"/>
                  </a:lnTo>
                  <a:lnTo>
                    <a:pt x="1258310" y="41337"/>
                  </a:lnTo>
                  <a:lnTo>
                    <a:pt x="1213239" y="28939"/>
                  </a:lnTo>
                  <a:lnTo>
                    <a:pt x="1167325" y="18670"/>
                  </a:lnTo>
                  <a:lnTo>
                    <a:pt x="1120627" y="10586"/>
                  </a:lnTo>
                  <a:lnTo>
                    <a:pt x="1073198" y="4742"/>
                  </a:lnTo>
                  <a:lnTo>
                    <a:pt x="1025096" y="1194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5718" y="3342271"/>
              <a:ext cx="755650" cy="906780"/>
            </a:xfrm>
            <a:custGeom>
              <a:avLst/>
              <a:gdLst/>
              <a:ahLst/>
              <a:cxnLst/>
              <a:rect l="l" t="t" r="r" b="b"/>
              <a:pathLst>
                <a:path w="755650" h="906779">
                  <a:moveTo>
                    <a:pt x="493560" y="634034"/>
                  </a:moveTo>
                  <a:lnTo>
                    <a:pt x="442582" y="608761"/>
                  </a:lnTo>
                  <a:lnTo>
                    <a:pt x="438873" y="596912"/>
                  </a:lnTo>
                  <a:lnTo>
                    <a:pt x="434619" y="585508"/>
                  </a:lnTo>
                  <a:lnTo>
                    <a:pt x="430644" y="576605"/>
                  </a:lnTo>
                  <a:lnTo>
                    <a:pt x="429704" y="574522"/>
                  </a:lnTo>
                  <a:lnTo>
                    <a:pt x="424040" y="563968"/>
                  </a:lnTo>
                  <a:lnTo>
                    <a:pt x="442582" y="509981"/>
                  </a:lnTo>
                  <a:lnTo>
                    <a:pt x="419404" y="487006"/>
                  </a:lnTo>
                  <a:lnTo>
                    <a:pt x="400875" y="468630"/>
                  </a:lnTo>
                  <a:lnTo>
                    <a:pt x="346417" y="487006"/>
                  </a:lnTo>
                  <a:lnTo>
                    <a:pt x="335610" y="481393"/>
                  </a:lnTo>
                  <a:lnTo>
                    <a:pt x="333679" y="480568"/>
                  </a:lnTo>
                  <a:lnTo>
                    <a:pt x="333679" y="662749"/>
                  </a:lnTo>
                  <a:lnTo>
                    <a:pt x="326936" y="696074"/>
                  </a:lnTo>
                  <a:lnTo>
                    <a:pt x="308470" y="723480"/>
                  </a:lnTo>
                  <a:lnTo>
                    <a:pt x="280885" y="742061"/>
                  </a:lnTo>
                  <a:lnTo>
                    <a:pt x="246786" y="748893"/>
                  </a:lnTo>
                  <a:lnTo>
                    <a:pt x="212674" y="742061"/>
                  </a:lnTo>
                  <a:lnTo>
                    <a:pt x="185089" y="723480"/>
                  </a:lnTo>
                  <a:lnTo>
                    <a:pt x="166624" y="696074"/>
                  </a:lnTo>
                  <a:lnTo>
                    <a:pt x="159893" y="662749"/>
                  </a:lnTo>
                  <a:lnTo>
                    <a:pt x="166687" y="629424"/>
                  </a:lnTo>
                  <a:lnTo>
                    <a:pt x="166789" y="628942"/>
                  </a:lnTo>
                  <a:lnTo>
                    <a:pt x="185521" y="601586"/>
                  </a:lnTo>
                  <a:lnTo>
                    <a:pt x="213169" y="583272"/>
                  </a:lnTo>
                  <a:lnTo>
                    <a:pt x="246786" y="576605"/>
                  </a:lnTo>
                  <a:lnTo>
                    <a:pt x="280885" y="583438"/>
                  </a:lnTo>
                  <a:lnTo>
                    <a:pt x="308470" y="602018"/>
                  </a:lnTo>
                  <a:lnTo>
                    <a:pt x="326936" y="629424"/>
                  </a:lnTo>
                  <a:lnTo>
                    <a:pt x="333679" y="662749"/>
                  </a:lnTo>
                  <a:lnTo>
                    <a:pt x="333679" y="480568"/>
                  </a:lnTo>
                  <a:lnTo>
                    <a:pt x="324256" y="476529"/>
                  </a:lnTo>
                  <a:lnTo>
                    <a:pt x="312686" y="472313"/>
                  </a:lnTo>
                  <a:lnTo>
                    <a:pt x="301231" y="468630"/>
                  </a:lnTo>
                  <a:lnTo>
                    <a:pt x="275742" y="418096"/>
                  </a:lnTo>
                  <a:lnTo>
                    <a:pt x="217817" y="418096"/>
                  </a:lnTo>
                  <a:lnTo>
                    <a:pt x="192328" y="468630"/>
                  </a:lnTo>
                  <a:lnTo>
                    <a:pt x="180378" y="472313"/>
                  </a:lnTo>
                  <a:lnTo>
                    <a:pt x="168871" y="476529"/>
                  </a:lnTo>
                  <a:lnTo>
                    <a:pt x="157784" y="481393"/>
                  </a:lnTo>
                  <a:lnTo>
                    <a:pt x="147142" y="487006"/>
                  </a:lnTo>
                  <a:lnTo>
                    <a:pt x="92684" y="468630"/>
                  </a:lnTo>
                  <a:lnTo>
                    <a:pt x="52133" y="508838"/>
                  </a:lnTo>
                  <a:lnTo>
                    <a:pt x="69519" y="562813"/>
                  </a:lnTo>
                  <a:lnTo>
                    <a:pt x="63855" y="573532"/>
                  </a:lnTo>
                  <a:lnTo>
                    <a:pt x="58940" y="584784"/>
                  </a:lnTo>
                  <a:lnTo>
                    <a:pt x="54686" y="596252"/>
                  </a:lnTo>
                  <a:lnTo>
                    <a:pt x="50977" y="607618"/>
                  </a:lnTo>
                  <a:lnTo>
                    <a:pt x="0" y="632879"/>
                  </a:lnTo>
                  <a:lnTo>
                    <a:pt x="0" y="690321"/>
                  </a:lnTo>
                  <a:lnTo>
                    <a:pt x="50977" y="715581"/>
                  </a:lnTo>
                  <a:lnTo>
                    <a:pt x="54686" y="727430"/>
                  </a:lnTo>
                  <a:lnTo>
                    <a:pt x="58940" y="738847"/>
                  </a:lnTo>
                  <a:lnTo>
                    <a:pt x="63855" y="749833"/>
                  </a:lnTo>
                  <a:lnTo>
                    <a:pt x="69519" y="760387"/>
                  </a:lnTo>
                  <a:lnTo>
                    <a:pt x="52133" y="814362"/>
                  </a:lnTo>
                  <a:lnTo>
                    <a:pt x="92684" y="854570"/>
                  </a:lnTo>
                  <a:lnTo>
                    <a:pt x="147142" y="837336"/>
                  </a:lnTo>
                  <a:lnTo>
                    <a:pt x="157784" y="842962"/>
                  </a:lnTo>
                  <a:lnTo>
                    <a:pt x="168871" y="847826"/>
                  </a:lnTo>
                  <a:lnTo>
                    <a:pt x="180378" y="852043"/>
                  </a:lnTo>
                  <a:lnTo>
                    <a:pt x="192328" y="855713"/>
                  </a:lnTo>
                  <a:lnTo>
                    <a:pt x="217817" y="906259"/>
                  </a:lnTo>
                  <a:lnTo>
                    <a:pt x="275742" y="906259"/>
                  </a:lnTo>
                  <a:lnTo>
                    <a:pt x="301231" y="855713"/>
                  </a:lnTo>
                  <a:lnTo>
                    <a:pt x="313182" y="852043"/>
                  </a:lnTo>
                  <a:lnTo>
                    <a:pt x="324700" y="847826"/>
                  </a:lnTo>
                  <a:lnTo>
                    <a:pt x="335775" y="842962"/>
                  </a:lnTo>
                  <a:lnTo>
                    <a:pt x="346417" y="837336"/>
                  </a:lnTo>
                  <a:lnTo>
                    <a:pt x="400875" y="855713"/>
                  </a:lnTo>
                  <a:lnTo>
                    <a:pt x="418896" y="837336"/>
                  </a:lnTo>
                  <a:lnTo>
                    <a:pt x="441426" y="814362"/>
                  </a:lnTo>
                  <a:lnTo>
                    <a:pt x="424040" y="761530"/>
                  </a:lnTo>
                  <a:lnTo>
                    <a:pt x="442582" y="716737"/>
                  </a:lnTo>
                  <a:lnTo>
                    <a:pt x="493560" y="691464"/>
                  </a:lnTo>
                  <a:lnTo>
                    <a:pt x="493560" y="634034"/>
                  </a:lnTo>
                  <a:close/>
                </a:path>
                <a:path w="755650" h="906779">
                  <a:moveTo>
                    <a:pt x="755396" y="215938"/>
                  </a:moveTo>
                  <a:lnTo>
                    <a:pt x="704418" y="190665"/>
                  </a:lnTo>
                  <a:lnTo>
                    <a:pt x="700709" y="178816"/>
                  </a:lnTo>
                  <a:lnTo>
                    <a:pt x="696455" y="167411"/>
                  </a:lnTo>
                  <a:lnTo>
                    <a:pt x="692480" y="158508"/>
                  </a:lnTo>
                  <a:lnTo>
                    <a:pt x="691553" y="156425"/>
                  </a:lnTo>
                  <a:lnTo>
                    <a:pt x="685876" y="145872"/>
                  </a:lnTo>
                  <a:lnTo>
                    <a:pt x="704418" y="91884"/>
                  </a:lnTo>
                  <a:lnTo>
                    <a:pt x="681253" y="68910"/>
                  </a:lnTo>
                  <a:lnTo>
                    <a:pt x="662711" y="50533"/>
                  </a:lnTo>
                  <a:lnTo>
                    <a:pt x="608253" y="68910"/>
                  </a:lnTo>
                  <a:lnTo>
                    <a:pt x="597611" y="63296"/>
                  </a:lnTo>
                  <a:lnTo>
                    <a:pt x="595515" y="62382"/>
                  </a:lnTo>
                  <a:lnTo>
                    <a:pt x="595515" y="244652"/>
                  </a:lnTo>
                  <a:lnTo>
                    <a:pt x="588619" y="277977"/>
                  </a:lnTo>
                  <a:lnTo>
                    <a:pt x="569874" y="305384"/>
                  </a:lnTo>
                  <a:lnTo>
                    <a:pt x="542239" y="323964"/>
                  </a:lnTo>
                  <a:lnTo>
                    <a:pt x="508622" y="330796"/>
                  </a:lnTo>
                  <a:lnTo>
                    <a:pt x="474510" y="323964"/>
                  </a:lnTo>
                  <a:lnTo>
                    <a:pt x="446925" y="305384"/>
                  </a:lnTo>
                  <a:lnTo>
                    <a:pt x="428459" y="277977"/>
                  </a:lnTo>
                  <a:lnTo>
                    <a:pt x="421728" y="244652"/>
                  </a:lnTo>
                  <a:lnTo>
                    <a:pt x="428625" y="211328"/>
                  </a:lnTo>
                  <a:lnTo>
                    <a:pt x="447357" y="183921"/>
                  </a:lnTo>
                  <a:lnTo>
                    <a:pt x="475005" y="165341"/>
                  </a:lnTo>
                  <a:lnTo>
                    <a:pt x="508622" y="158508"/>
                  </a:lnTo>
                  <a:lnTo>
                    <a:pt x="542721" y="165341"/>
                  </a:lnTo>
                  <a:lnTo>
                    <a:pt x="570318" y="183921"/>
                  </a:lnTo>
                  <a:lnTo>
                    <a:pt x="588784" y="211328"/>
                  </a:lnTo>
                  <a:lnTo>
                    <a:pt x="595515" y="244652"/>
                  </a:lnTo>
                  <a:lnTo>
                    <a:pt x="595515" y="62382"/>
                  </a:lnTo>
                  <a:lnTo>
                    <a:pt x="586536" y="58432"/>
                  </a:lnTo>
                  <a:lnTo>
                    <a:pt x="575017" y="54216"/>
                  </a:lnTo>
                  <a:lnTo>
                    <a:pt x="563067" y="50533"/>
                  </a:lnTo>
                  <a:lnTo>
                    <a:pt x="537578" y="0"/>
                  </a:lnTo>
                  <a:lnTo>
                    <a:pt x="479653" y="0"/>
                  </a:lnTo>
                  <a:lnTo>
                    <a:pt x="454164" y="50533"/>
                  </a:lnTo>
                  <a:lnTo>
                    <a:pt x="442214" y="54216"/>
                  </a:lnTo>
                  <a:lnTo>
                    <a:pt x="430707" y="58432"/>
                  </a:lnTo>
                  <a:lnTo>
                    <a:pt x="419620" y="63296"/>
                  </a:lnTo>
                  <a:lnTo>
                    <a:pt x="408978" y="68910"/>
                  </a:lnTo>
                  <a:lnTo>
                    <a:pt x="354533" y="50533"/>
                  </a:lnTo>
                  <a:lnTo>
                    <a:pt x="312813" y="91884"/>
                  </a:lnTo>
                  <a:lnTo>
                    <a:pt x="331355" y="145872"/>
                  </a:lnTo>
                  <a:lnTo>
                    <a:pt x="325691" y="156425"/>
                  </a:lnTo>
                  <a:lnTo>
                    <a:pt x="320789" y="167411"/>
                  </a:lnTo>
                  <a:lnTo>
                    <a:pt x="316534" y="178816"/>
                  </a:lnTo>
                  <a:lnTo>
                    <a:pt x="312813" y="190665"/>
                  </a:lnTo>
                  <a:lnTo>
                    <a:pt x="261835" y="215938"/>
                  </a:lnTo>
                  <a:lnTo>
                    <a:pt x="261835" y="273367"/>
                  </a:lnTo>
                  <a:lnTo>
                    <a:pt x="312813" y="298640"/>
                  </a:lnTo>
                  <a:lnTo>
                    <a:pt x="316534" y="310476"/>
                  </a:lnTo>
                  <a:lnTo>
                    <a:pt x="320789" y="321894"/>
                  </a:lnTo>
                  <a:lnTo>
                    <a:pt x="325615" y="332714"/>
                  </a:lnTo>
                  <a:lnTo>
                    <a:pt x="331355" y="343433"/>
                  </a:lnTo>
                  <a:lnTo>
                    <a:pt x="312813" y="397421"/>
                  </a:lnTo>
                  <a:lnTo>
                    <a:pt x="353364" y="437616"/>
                  </a:lnTo>
                  <a:lnTo>
                    <a:pt x="407822" y="419239"/>
                  </a:lnTo>
                  <a:lnTo>
                    <a:pt x="418465" y="424853"/>
                  </a:lnTo>
                  <a:lnTo>
                    <a:pt x="429552" y="429717"/>
                  </a:lnTo>
                  <a:lnTo>
                    <a:pt x="441058" y="433946"/>
                  </a:lnTo>
                  <a:lnTo>
                    <a:pt x="453009" y="437616"/>
                  </a:lnTo>
                  <a:lnTo>
                    <a:pt x="478497" y="488162"/>
                  </a:lnTo>
                  <a:lnTo>
                    <a:pt x="536422" y="488162"/>
                  </a:lnTo>
                  <a:lnTo>
                    <a:pt x="561911" y="437616"/>
                  </a:lnTo>
                  <a:lnTo>
                    <a:pt x="573862" y="433946"/>
                  </a:lnTo>
                  <a:lnTo>
                    <a:pt x="585381" y="429717"/>
                  </a:lnTo>
                  <a:lnTo>
                    <a:pt x="596455" y="424853"/>
                  </a:lnTo>
                  <a:lnTo>
                    <a:pt x="607098" y="419239"/>
                  </a:lnTo>
                  <a:lnTo>
                    <a:pt x="661555" y="437616"/>
                  </a:lnTo>
                  <a:lnTo>
                    <a:pt x="680618" y="419239"/>
                  </a:lnTo>
                  <a:lnTo>
                    <a:pt x="703262" y="397421"/>
                  </a:lnTo>
                  <a:lnTo>
                    <a:pt x="684720" y="343433"/>
                  </a:lnTo>
                  <a:lnTo>
                    <a:pt x="704418" y="298640"/>
                  </a:lnTo>
                  <a:lnTo>
                    <a:pt x="755396" y="273367"/>
                  </a:lnTo>
                  <a:lnTo>
                    <a:pt x="755396" y="215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0932" y="5339778"/>
            <a:ext cx="24676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50" dirty="0">
                <a:latin typeface="Calibri"/>
                <a:cs typeface="Calibri"/>
              </a:rPr>
              <a:t>PUMP</a:t>
            </a:r>
            <a:r>
              <a:rPr sz="1700" b="1" spc="-65" dirty="0">
                <a:latin typeface="Calibri"/>
                <a:cs typeface="Calibri"/>
              </a:rPr>
              <a:t> </a:t>
            </a:r>
            <a:r>
              <a:rPr sz="1700" b="1" spc="125" dirty="0">
                <a:latin typeface="Calibri"/>
                <a:cs typeface="Calibri"/>
              </a:rPr>
              <a:t>CONTROL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b="1" spc="70" dirty="0"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33975" y="2819400"/>
            <a:ext cx="1952625" cy="1952625"/>
            <a:chOff x="5133975" y="2819400"/>
            <a:chExt cx="1952625" cy="1952625"/>
          </a:xfrm>
        </p:grpSpPr>
        <p:sp>
          <p:nvSpPr>
            <p:cNvPr id="9" name="object 9"/>
            <p:cNvSpPr/>
            <p:nvPr/>
          </p:nvSpPr>
          <p:spPr>
            <a:xfrm>
              <a:off x="5133975" y="2819400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976376" y="0"/>
                  </a:moveTo>
                  <a:lnTo>
                    <a:pt x="927644" y="1194"/>
                  </a:lnTo>
                  <a:lnTo>
                    <a:pt x="879531" y="4742"/>
                  </a:lnTo>
                  <a:lnTo>
                    <a:pt x="832093" y="10586"/>
                  </a:lnTo>
                  <a:lnTo>
                    <a:pt x="785385" y="18670"/>
                  </a:lnTo>
                  <a:lnTo>
                    <a:pt x="739463" y="28939"/>
                  </a:lnTo>
                  <a:lnTo>
                    <a:pt x="694384" y="41337"/>
                  </a:lnTo>
                  <a:lnTo>
                    <a:pt x="650202" y="55808"/>
                  </a:lnTo>
                  <a:lnTo>
                    <a:pt x="606975" y="72295"/>
                  </a:lnTo>
                  <a:lnTo>
                    <a:pt x="564758" y="90743"/>
                  </a:lnTo>
                  <a:lnTo>
                    <a:pt x="523607" y="111096"/>
                  </a:lnTo>
                  <a:lnTo>
                    <a:pt x="483578" y="133298"/>
                  </a:lnTo>
                  <a:lnTo>
                    <a:pt x="444727" y="157292"/>
                  </a:lnTo>
                  <a:lnTo>
                    <a:pt x="407109" y="183024"/>
                  </a:lnTo>
                  <a:lnTo>
                    <a:pt x="370781" y="210437"/>
                  </a:lnTo>
                  <a:lnTo>
                    <a:pt x="335799" y="239475"/>
                  </a:lnTo>
                  <a:lnTo>
                    <a:pt x="302219" y="270082"/>
                  </a:lnTo>
                  <a:lnTo>
                    <a:pt x="270096" y="302202"/>
                  </a:lnTo>
                  <a:lnTo>
                    <a:pt x="239487" y="335779"/>
                  </a:lnTo>
                  <a:lnTo>
                    <a:pt x="210447" y="370757"/>
                  </a:lnTo>
                  <a:lnTo>
                    <a:pt x="183032" y="407081"/>
                  </a:lnTo>
                  <a:lnTo>
                    <a:pt x="157299" y="444694"/>
                  </a:lnTo>
                  <a:lnTo>
                    <a:pt x="133302" y="483540"/>
                  </a:lnTo>
                  <a:lnTo>
                    <a:pt x="111099" y="523564"/>
                  </a:lnTo>
                  <a:lnTo>
                    <a:pt x="90746" y="564709"/>
                  </a:lnTo>
                  <a:lnTo>
                    <a:pt x="72297" y="606920"/>
                  </a:lnTo>
                  <a:lnTo>
                    <a:pt x="55809" y="650140"/>
                  </a:lnTo>
                  <a:lnTo>
                    <a:pt x="41338" y="694314"/>
                  </a:lnTo>
                  <a:lnTo>
                    <a:pt x="28940" y="739385"/>
                  </a:lnTo>
                  <a:lnTo>
                    <a:pt x="18670" y="785299"/>
                  </a:lnTo>
                  <a:lnTo>
                    <a:pt x="10586" y="831997"/>
                  </a:lnTo>
                  <a:lnTo>
                    <a:pt x="4742" y="879426"/>
                  </a:lnTo>
                  <a:lnTo>
                    <a:pt x="1194" y="927528"/>
                  </a:lnTo>
                  <a:lnTo>
                    <a:pt x="0" y="976249"/>
                  </a:lnTo>
                  <a:lnTo>
                    <a:pt x="1194" y="1024980"/>
                  </a:lnTo>
                  <a:lnTo>
                    <a:pt x="4742" y="1073093"/>
                  </a:lnTo>
                  <a:lnTo>
                    <a:pt x="10586" y="1120531"/>
                  </a:lnTo>
                  <a:lnTo>
                    <a:pt x="18670" y="1167239"/>
                  </a:lnTo>
                  <a:lnTo>
                    <a:pt x="28940" y="1213161"/>
                  </a:lnTo>
                  <a:lnTo>
                    <a:pt x="41338" y="1258240"/>
                  </a:lnTo>
                  <a:lnTo>
                    <a:pt x="55809" y="1302422"/>
                  </a:lnTo>
                  <a:lnTo>
                    <a:pt x="72297" y="1345649"/>
                  </a:lnTo>
                  <a:lnTo>
                    <a:pt x="90746" y="1387866"/>
                  </a:lnTo>
                  <a:lnTo>
                    <a:pt x="111099" y="1429017"/>
                  </a:lnTo>
                  <a:lnTo>
                    <a:pt x="133302" y="1469046"/>
                  </a:lnTo>
                  <a:lnTo>
                    <a:pt x="157299" y="1507897"/>
                  </a:lnTo>
                  <a:lnTo>
                    <a:pt x="183032" y="1545515"/>
                  </a:lnTo>
                  <a:lnTo>
                    <a:pt x="210447" y="1581843"/>
                  </a:lnTo>
                  <a:lnTo>
                    <a:pt x="239487" y="1616825"/>
                  </a:lnTo>
                  <a:lnTo>
                    <a:pt x="270096" y="1650405"/>
                  </a:lnTo>
                  <a:lnTo>
                    <a:pt x="302219" y="1682528"/>
                  </a:lnTo>
                  <a:lnTo>
                    <a:pt x="335799" y="1713137"/>
                  </a:lnTo>
                  <a:lnTo>
                    <a:pt x="370781" y="1742177"/>
                  </a:lnTo>
                  <a:lnTo>
                    <a:pt x="407109" y="1769592"/>
                  </a:lnTo>
                  <a:lnTo>
                    <a:pt x="444727" y="1795325"/>
                  </a:lnTo>
                  <a:lnTo>
                    <a:pt x="483578" y="1819322"/>
                  </a:lnTo>
                  <a:lnTo>
                    <a:pt x="523607" y="1841525"/>
                  </a:lnTo>
                  <a:lnTo>
                    <a:pt x="564758" y="1861878"/>
                  </a:lnTo>
                  <a:lnTo>
                    <a:pt x="606975" y="1880327"/>
                  </a:lnTo>
                  <a:lnTo>
                    <a:pt x="650202" y="1896815"/>
                  </a:lnTo>
                  <a:lnTo>
                    <a:pt x="694384" y="1911286"/>
                  </a:lnTo>
                  <a:lnTo>
                    <a:pt x="739463" y="1923684"/>
                  </a:lnTo>
                  <a:lnTo>
                    <a:pt x="785385" y="1933954"/>
                  </a:lnTo>
                  <a:lnTo>
                    <a:pt x="832093" y="1942038"/>
                  </a:lnTo>
                  <a:lnTo>
                    <a:pt x="879531" y="1947882"/>
                  </a:lnTo>
                  <a:lnTo>
                    <a:pt x="927644" y="1951430"/>
                  </a:lnTo>
                  <a:lnTo>
                    <a:pt x="976376" y="1952625"/>
                  </a:lnTo>
                  <a:lnTo>
                    <a:pt x="1025096" y="1951430"/>
                  </a:lnTo>
                  <a:lnTo>
                    <a:pt x="1073198" y="1947882"/>
                  </a:lnTo>
                  <a:lnTo>
                    <a:pt x="1120627" y="1942038"/>
                  </a:lnTo>
                  <a:lnTo>
                    <a:pt x="1167325" y="1933954"/>
                  </a:lnTo>
                  <a:lnTo>
                    <a:pt x="1213239" y="1923684"/>
                  </a:lnTo>
                  <a:lnTo>
                    <a:pt x="1258310" y="1911286"/>
                  </a:lnTo>
                  <a:lnTo>
                    <a:pt x="1302484" y="1896815"/>
                  </a:lnTo>
                  <a:lnTo>
                    <a:pt x="1345704" y="1880327"/>
                  </a:lnTo>
                  <a:lnTo>
                    <a:pt x="1387915" y="1861878"/>
                  </a:lnTo>
                  <a:lnTo>
                    <a:pt x="1429060" y="1841525"/>
                  </a:lnTo>
                  <a:lnTo>
                    <a:pt x="1469084" y="1819322"/>
                  </a:lnTo>
                  <a:lnTo>
                    <a:pt x="1507930" y="1795325"/>
                  </a:lnTo>
                  <a:lnTo>
                    <a:pt x="1545543" y="1769592"/>
                  </a:lnTo>
                  <a:lnTo>
                    <a:pt x="1581867" y="1742177"/>
                  </a:lnTo>
                  <a:lnTo>
                    <a:pt x="1616845" y="1713137"/>
                  </a:lnTo>
                  <a:lnTo>
                    <a:pt x="1650422" y="1682528"/>
                  </a:lnTo>
                  <a:lnTo>
                    <a:pt x="1682542" y="1650405"/>
                  </a:lnTo>
                  <a:lnTo>
                    <a:pt x="1713149" y="1616825"/>
                  </a:lnTo>
                  <a:lnTo>
                    <a:pt x="1742187" y="1581843"/>
                  </a:lnTo>
                  <a:lnTo>
                    <a:pt x="1769600" y="1545515"/>
                  </a:lnTo>
                  <a:lnTo>
                    <a:pt x="1795332" y="1507897"/>
                  </a:lnTo>
                  <a:lnTo>
                    <a:pt x="1819326" y="1469046"/>
                  </a:lnTo>
                  <a:lnTo>
                    <a:pt x="1841528" y="1429017"/>
                  </a:lnTo>
                  <a:lnTo>
                    <a:pt x="1861881" y="1387866"/>
                  </a:lnTo>
                  <a:lnTo>
                    <a:pt x="1880329" y="1345649"/>
                  </a:lnTo>
                  <a:lnTo>
                    <a:pt x="1896816" y="1302422"/>
                  </a:lnTo>
                  <a:lnTo>
                    <a:pt x="1911287" y="1258240"/>
                  </a:lnTo>
                  <a:lnTo>
                    <a:pt x="1923685" y="1213161"/>
                  </a:lnTo>
                  <a:lnTo>
                    <a:pt x="1933954" y="1167239"/>
                  </a:lnTo>
                  <a:lnTo>
                    <a:pt x="1942038" y="1120531"/>
                  </a:lnTo>
                  <a:lnTo>
                    <a:pt x="1947882" y="1073093"/>
                  </a:lnTo>
                  <a:lnTo>
                    <a:pt x="1951430" y="1024980"/>
                  </a:lnTo>
                  <a:lnTo>
                    <a:pt x="1952625" y="976249"/>
                  </a:lnTo>
                  <a:lnTo>
                    <a:pt x="1951430" y="927528"/>
                  </a:lnTo>
                  <a:lnTo>
                    <a:pt x="1947882" y="879426"/>
                  </a:lnTo>
                  <a:lnTo>
                    <a:pt x="1942038" y="831997"/>
                  </a:lnTo>
                  <a:lnTo>
                    <a:pt x="1933954" y="785299"/>
                  </a:lnTo>
                  <a:lnTo>
                    <a:pt x="1923685" y="739385"/>
                  </a:lnTo>
                  <a:lnTo>
                    <a:pt x="1911287" y="694314"/>
                  </a:lnTo>
                  <a:lnTo>
                    <a:pt x="1896816" y="650140"/>
                  </a:lnTo>
                  <a:lnTo>
                    <a:pt x="1880329" y="606920"/>
                  </a:lnTo>
                  <a:lnTo>
                    <a:pt x="1861881" y="564709"/>
                  </a:lnTo>
                  <a:lnTo>
                    <a:pt x="1841528" y="523564"/>
                  </a:lnTo>
                  <a:lnTo>
                    <a:pt x="1819326" y="483540"/>
                  </a:lnTo>
                  <a:lnTo>
                    <a:pt x="1795332" y="444694"/>
                  </a:lnTo>
                  <a:lnTo>
                    <a:pt x="1769600" y="407081"/>
                  </a:lnTo>
                  <a:lnTo>
                    <a:pt x="1742187" y="370757"/>
                  </a:lnTo>
                  <a:lnTo>
                    <a:pt x="1713149" y="335779"/>
                  </a:lnTo>
                  <a:lnTo>
                    <a:pt x="1682542" y="302202"/>
                  </a:lnTo>
                  <a:lnTo>
                    <a:pt x="1650422" y="270082"/>
                  </a:lnTo>
                  <a:lnTo>
                    <a:pt x="1616845" y="239475"/>
                  </a:lnTo>
                  <a:lnTo>
                    <a:pt x="1581867" y="210437"/>
                  </a:lnTo>
                  <a:lnTo>
                    <a:pt x="1545543" y="183024"/>
                  </a:lnTo>
                  <a:lnTo>
                    <a:pt x="1507930" y="157292"/>
                  </a:lnTo>
                  <a:lnTo>
                    <a:pt x="1469084" y="133298"/>
                  </a:lnTo>
                  <a:lnTo>
                    <a:pt x="1429060" y="111096"/>
                  </a:lnTo>
                  <a:lnTo>
                    <a:pt x="1387915" y="90743"/>
                  </a:lnTo>
                  <a:lnTo>
                    <a:pt x="1345704" y="72295"/>
                  </a:lnTo>
                  <a:lnTo>
                    <a:pt x="1302484" y="55808"/>
                  </a:lnTo>
                  <a:lnTo>
                    <a:pt x="1258310" y="41337"/>
                  </a:lnTo>
                  <a:lnTo>
                    <a:pt x="1213239" y="28939"/>
                  </a:lnTo>
                  <a:lnTo>
                    <a:pt x="1167325" y="18670"/>
                  </a:lnTo>
                  <a:lnTo>
                    <a:pt x="1120627" y="10586"/>
                  </a:lnTo>
                  <a:lnTo>
                    <a:pt x="1073198" y="4742"/>
                  </a:lnTo>
                  <a:lnTo>
                    <a:pt x="1025096" y="1194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4982" y="3336239"/>
              <a:ext cx="962025" cy="922019"/>
            </a:xfrm>
            <a:custGeom>
              <a:avLst/>
              <a:gdLst/>
              <a:ahLst/>
              <a:cxnLst/>
              <a:rect l="l" t="t" r="r" b="b"/>
              <a:pathLst>
                <a:path w="962025" h="922020">
                  <a:moveTo>
                    <a:pt x="327304" y="750912"/>
                  </a:moveTo>
                  <a:lnTo>
                    <a:pt x="318173" y="704062"/>
                  </a:lnTo>
                  <a:lnTo>
                    <a:pt x="290804" y="663041"/>
                  </a:lnTo>
                  <a:lnTo>
                    <a:pt x="249415" y="635901"/>
                  </a:lnTo>
                  <a:lnTo>
                    <a:pt x="202171" y="626859"/>
                  </a:lnTo>
                  <a:lnTo>
                    <a:pt x="154927" y="635901"/>
                  </a:lnTo>
                  <a:lnTo>
                    <a:pt x="113538" y="663041"/>
                  </a:lnTo>
                  <a:lnTo>
                    <a:pt x="94322" y="691769"/>
                  </a:lnTo>
                  <a:lnTo>
                    <a:pt x="86601" y="722337"/>
                  </a:lnTo>
                  <a:lnTo>
                    <a:pt x="82257" y="785939"/>
                  </a:lnTo>
                  <a:lnTo>
                    <a:pt x="68757" y="832294"/>
                  </a:lnTo>
                  <a:lnTo>
                    <a:pt x="44602" y="863041"/>
                  </a:lnTo>
                  <a:lnTo>
                    <a:pt x="18719" y="881075"/>
                  </a:lnTo>
                  <a:lnTo>
                    <a:pt x="0" y="889317"/>
                  </a:lnTo>
                  <a:lnTo>
                    <a:pt x="42379" y="912202"/>
                  </a:lnTo>
                  <a:lnTo>
                    <a:pt x="87033" y="921994"/>
                  </a:lnTo>
                  <a:lnTo>
                    <a:pt x="132448" y="920546"/>
                  </a:lnTo>
                  <a:lnTo>
                    <a:pt x="177076" y="909662"/>
                  </a:lnTo>
                  <a:lnTo>
                    <a:pt x="219367" y="891197"/>
                  </a:lnTo>
                  <a:lnTo>
                    <a:pt x="257797" y="866952"/>
                  </a:lnTo>
                  <a:lnTo>
                    <a:pt x="290804" y="838784"/>
                  </a:lnTo>
                  <a:lnTo>
                    <a:pt x="318173" y="797750"/>
                  </a:lnTo>
                  <a:lnTo>
                    <a:pt x="327304" y="750912"/>
                  </a:lnTo>
                  <a:close/>
                </a:path>
                <a:path w="962025" h="922020">
                  <a:moveTo>
                    <a:pt x="961910" y="50533"/>
                  </a:moveTo>
                  <a:lnTo>
                    <a:pt x="957897" y="34099"/>
                  </a:lnTo>
                  <a:lnTo>
                    <a:pt x="945400" y="16370"/>
                  </a:lnTo>
                  <a:lnTo>
                    <a:pt x="926833" y="3657"/>
                  </a:lnTo>
                  <a:lnTo>
                    <a:pt x="908900" y="0"/>
                  </a:lnTo>
                  <a:lnTo>
                    <a:pt x="893584" y="2794"/>
                  </a:lnTo>
                  <a:lnTo>
                    <a:pt x="882840" y="9474"/>
                  </a:lnTo>
                  <a:lnTo>
                    <a:pt x="414769" y="439051"/>
                  </a:lnTo>
                  <a:lnTo>
                    <a:pt x="310502" y="566559"/>
                  </a:lnTo>
                  <a:lnTo>
                    <a:pt x="307822" y="577519"/>
                  </a:lnTo>
                  <a:lnTo>
                    <a:pt x="309918" y="590537"/>
                  </a:lnTo>
                  <a:lnTo>
                    <a:pt x="337146" y="627430"/>
                  </a:lnTo>
                  <a:lnTo>
                    <a:pt x="377063" y="646658"/>
                  </a:lnTo>
                  <a:lnTo>
                    <a:pt x="388124" y="643509"/>
                  </a:lnTo>
                  <a:lnTo>
                    <a:pt x="516724" y="540131"/>
                  </a:lnTo>
                  <a:lnTo>
                    <a:pt x="952347" y="76098"/>
                  </a:lnTo>
                  <a:lnTo>
                    <a:pt x="959408" y="64820"/>
                  </a:lnTo>
                  <a:lnTo>
                    <a:pt x="961910" y="50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96840" y="5339778"/>
            <a:ext cx="18357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85" dirty="0">
                <a:latin typeface="Calibri"/>
                <a:cs typeface="Calibri"/>
              </a:rPr>
              <a:t>AUTOCAD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b="1" spc="110" dirty="0">
                <a:latin typeface="Calibri"/>
                <a:cs typeface="Calibri"/>
              </a:rPr>
              <a:t>DESIGN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96350" y="2819400"/>
            <a:ext cx="1952625" cy="1952625"/>
            <a:chOff x="8896350" y="2819400"/>
            <a:chExt cx="1952625" cy="1952625"/>
          </a:xfrm>
        </p:grpSpPr>
        <p:sp>
          <p:nvSpPr>
            <p:cNvPr id="13" name="object 13"/>
            <p:cNvSpPr/>
            <p:nvPr/>
          </p:nvSpPr>
          <p:spPr>
            <a:xfrm>
              <a:off x="8896350" y="2819400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976376" y="0"/>
                  </a:moveTo>
                  <a:lnTo>
                    <a:pt x="927644" y="1194"/>
                  </a:lnTo>
                  <a:lnTo>
                    <a:pt x="879531" y="4742"/>
                  </a:lnTo>
                  <a:lnTo>
                    <a:pt x="832093" y="10586"/>
                  </a:lnTo>
                  <a:lnTo>
                    <a:pt x="785385" y="18670"/>
                  </a:lnTo>
                  <a:lnTo>
                    <a:pt x="739463" y="28939"/>
                  </a:lnTo>
                  <a:lnTo>
                    <a:pt x="694384" y="41337"/>
                  </a:lnTo>
                  <a:lnTo>
                    <a:pt x="650202" y="55808"/>
                  </a:lnTo>
                  <a:lnTo>
                    <a:pt x="606975" y="72295"/>
                  </a:lnTo>
                  <a:lnTo>
                    <a:pt x="564758" y="90743"/>
                  </a:lnTo>
                  <a:lnTo>
                    <a:pt x="523607" y="111096"/>
                  </a:lnTo>
                  <a:lnTo>
                    <a:pt x="483578" y="133298"/>
                  </a:lnTo>
                  <a:lnTo>
                    <a:pt x="444727" y="157292"/>
                  </a:lnTo>
                  <a:lnTo>
                    <a:pt x="407109" y="183024"/>
                  </a:lnTo>
                  <a:lnTo>
                    <a:pt x="370781" y="210437"/>
                  </a:lnTo>
                  <a:lnTo>
                    <a:pt x="335799" y="239475"/>
                  </a:lnTo>
                  <a:lnTo>
                    <a:pt x="302219" y="270082"/>
                  </a:lnTo>
                  <a:lnTo>
                    <a:pt x="270096" y="302202"/>
                  </a:lnTo>
                  <a:lnTo>
                    <a:pt x="239487" y="335779"/>
                  </a:lnTo>
                  <a:lnTo>
                    <a:pt x="210447" y="370757"/>
                  </a:lnTo>
                  <a:lnTo>
                    <a:pt x="183032" y="407081"/>
                  </a:lnTo>
                  <a:lnTo>
                    <a:pt x="157299" y="444694"/>
                  </a:lnTo>
                  <a:lnTo>
                    <a:pt x="133302" y="483540"/>
                  </a:lnTo>
                  <a:lnTo>
                    <a:pt x="111099" y="523564"/>
                  </a:lnTo>
                  <a:lnTo>
                    <a:pt x="90746" y="564709"/>
                  </a:lnTo>
                  <a:lnTo>
                    <a:pt x="72297" y="606920"/>
                  </a:lnTo>
                  <a:lnTo>
                    <a:pt x="55809" y="650140"/>
                  </a:lnTo>
                  <a:lnTo>
                    <a:pt x="41338" y="694314"/>
                  </a:lnTo>
                  <a:lnTo>
                    <a:pt x="28940" y="739385"/>
                  </a:lnTo>
                  <a:lnTo>
                    <a:pt x="18670" y="785299"/>
                  </a:lnTo>
                  <a:lnTo>
                    <a:pt x="10586" y="831997"/>
                  </a:lnTo>
                  <a:lnTo>
                    <a:pt x="4742" y="879426"/>
                  </a:lnTo>
                  <a:lnTo>
                    <a:pt x="1194" y="927528"/>
                  </a:lnTo>
                  <a:lnTo>
                    <a:pt x="0" y="976249"/>
                  </a:lnTo>
                  <a:lnTo>
                    <a:pt x="1194" y="1024980"/>
                  </a:lnTo>
                  <a:lnTo>
                    <a:pt x="4742" y="1073093"/>
                  </a:lnTo>
                  <a:lnTo>
                    <a:pt x="10586" y="1120531"/>
                  </a:lnTo>
                  <a:lnTo>
                    <a:pt x="18670" y="1167239"/>
                  </a:lnTo>
                  <a:lnTo>
                    <a:pt x="28940" y="1213161"/>
                  </a:lnTo>
                  <a:lnTo>
                    <a:pt x="41338" y="1258240"/>
                  </a:lnTo>
                  <a:lnTo>
                    <a:pt x="55809" y="1302422"/>
                  </a:lnTo>
                  <a:lnTo>
                    <a:pt x="72297" y="1345649"/>
                  </a:lnTo>
                  <a:lnTo>
                    <a:pt x="90746" y="1387866"/>
                  </a:lnTo>
                  <a:lnTo>
                    <a:pt x="111099" y="1429017"/>
                  </a:lnTo>
                  <a:lnTo>
                    <a:pt x="133302" y="1469046"/>
                  </a:lnTo>
                  <a:lnTo>
                    <a:pt x="157299" y="1507897"/>
                  </a:lnTo>
                  <a:lnTo>
                    <a:pt x="183032" y="1545515"/>
                  </a:lnTo>
                  <a:lnTo>
                    <a:pt x="210447" y="1581843"/>
                  </a:lnTo>
                  <a:lnTo>
                    <a:pt x="239487" y="1616825"/>
                  </a:lnTo>
                  <a:lnTo>
                    <a:pt x="270096" y="1650405"/>
                  </a:lnTo>
                  <a:lnTo>
                    <a:pt x="302219" y="1682528"/>
                  </a:lnTo>
                  <a:lnTo>
                    <a:pt x="335799" y="1713137"/>
                  </a:lnTo>
                  <a:lnTo>
                    <a:pt x="370781" y="1742177"/>
                  </a:lnTo>
                  <a:lnTo>
                    <a:pt x="407109" y="1769592"/>
                  </a:lnTo>
                  <a:lnTo>
                    <a:pt x="444727" y="1795325"/>
                  </a:lnTo>
                  <a:lnTo>
                    <a:pt x="483578" y="1819322"/>
                  </a:lnTo>
                  <a:lnTo>
                    <a:pt x="523607" y="1841525"/>
                  </a:lnTo>
                  <a:lnTo>
                    <a:pt x="564758" y="1861878"/>
                  </a:lnTo>
                  <a:lnTo>
                    <a:pt x="606975" y="1880327"/>
                  </a:lnTo>
                  <a:lnTo>
                    <a:pt x="650202" y="1896815"/>
                  </a:lnTo>
                  <a:lnTo>
                    <a:pt x="694384" y="1911286"/>
                  </a:lnTo>
                  <a:lnTo>
                    <a:pt x="739463" y="1923684"/>
                  </a:lnTo>
                  <a:lnTo>
                    <a:pt x="785385" y="1933954"/>
                  </a:lnTo>
                  <a:lnTo>
                    <a:pt x="832093" y="1942038"/>
                  </a:lnTo>
                  <a:lnTo>
                    <a:pt x="879531" y="1947882"/>
                  </a:lnTo>
                  <a:lnTo>
                    <a:pt x="927644" y="1951430"/>
                  </a:lnTo>
                  <a:lnTo>
                    <a:pt x="976376" y="1952625"/>
                  </a:lnTo>
                  <a:lnTo>
                    <a:pt x="1025096" y="1951430"/>
                  </a:lnTo>
                  <a:lnTo>
                    <a:pt x="1073198" y="1947882"/>
                  </a:lnTo>
                  <a:lnTo>
                    <a:pt x="1120627" y="1942038"/>
                  </a:lnTo>
                  <a:lnTo>
                    <a:pt x="1167325" y="1933954"/>
                  </a:lnTo>
                  <a:lnTo>
                    <a:pt x="1213239" y="1923684"/>
                  </a:lnTo>
                  <a:lnTo>
                    <a:pt x="1258310" y="1911286"/>
                  </a:lnTo>
                  <a:lnTo>
                    <a:pt x="1302484" y="1896815"/>
                  </a:lnTo>
                  <a:lnTo>
                    <a:pt x="1345704" y="1880327"/>
                  </a:lnTo>
                  <a:lnTo>
                    <a:pt x="1387915" y="1861878"/>
                  </a:lnTo>
                  <a:lnTo>
                    <a:pt x="1429060" y="1841525"/>
                  </a:lnTo>
                  <a:lnTo>
                    <a:pt x="1469084" y="1819322"/>
                  </a:lnTo>
                  <a:lnTo>
                    <a:pt x="1507930" y="1795325"/>
                  </a:lnTo>
                  <a:lnTo>
                    <a:pt x="1545543" y="1769592"/>
                  </a:lnTo>
                  <a:lnTo>
                    <a:pt x="1581867" y="1742177"/>
                  </a:lnTo>
                  <a:lnTo>
                    <a:pt x="1616845" y="1713137"/>
                  </a:lnTo>
                  <a:lnTo>
                    <a:pt x="1650422" y="1682528"/>
                  </a:lnTo>
                  <a:lnTo>
                    <a:pt x="1682542" y="1650405"/>
                  </a:lnTo>
                  <a:lnTo>
                    <a:pt x="1713149" y="1616825"/>
                  </a:lnTo>
                  <a:lnTo>
                    <a:pt x="1742187" y="1581843"/>
                  </a:lnTo>
                  <a:lnTo>
                    <a:pt x="1769600" y="1545515"/>
                  </a:lnTo>
                  <a:lnTo>
                    <a:pt x="1795332" y="1507897"/>
                  </a:lnTo>
                  <a:lnTo>
                    <a:pt x="1819326" y="1469046"/>
                  </a:lnTo>
                  <a:lnTo>
                    <a:pt x="1841528" y="1429017"/>
                  </a:lnTo>
                  <a:lnTo>
                    <a:pt x="1861881" y="1387866"/>
                  </a:lnTo>
                  <a:lnTo>
                    <a:pt x="1880329" y="1345649"/>
                  </a:lnTo>
                  <a:lnTo>
                    <a:pt x="1896816" y="1302422"/>
                  </a:lnTo>
                  <a:lnTo>
                    <a:pt x="1911287" y="1258240"/>
                  </a:lnTo>
                  <a:lnTo>
                    <a:pt x="1923685" y="1213161"/>
                  </a:lnTo>
                  <a:lnTo>
                    <a:pt x="1933954" y="1167239"/>
                  </a:lnTo>
                  <a:lnTo>
                    <a:pt x="1942038" y="1120531"/>
                  </a:lnTo>
                  <a:lnTo>
                    <a:pt x="1947882" y="1073093"/>
                  </a:lnTo>
                  <a:lnTo>
                    <a:pt x="1951430" y="1024980"/>
                  </a:lnTo>
                  <a:lnTo>
                    <a:pt x="1952625" y="976249"/>
                  </a:lnTo>
                  <a:lnTo>
                    <a:pt x="1951430" y="927528"/>
                  </a:lnTo>
                  <a:lnTo>
                    <a:pt x="1947882" y="879426"/>
                  </a:lnTo>
                  <a:lnTo>
                    <a:pt x="1942038" y="831997"/>
                  </a:lnTo>
                  <a:lnTo>
                    <a:pt x="1933954" y="785299"/>
                  </a:lnTo>
                  <a:lnTo>
                    <a:pt x="1923685" y="739385"/>
                  </a:lnTo>
                  <a:lnTo>
                    <a:pt x="1911287" y="694314"/>
                  </a:lnTo>
                  <a:lnTo>
                    <a:pt x="1896816" y="650140"/>
                  </a:lnTo>
                  <a:lnTo>
                    <a:pt x="1880329" y="606920"/>
                  </a:lnTo>
                  <a:lnTo>
                    <a:pt x="1861881" y="564709"/>
                  </a:lnTo>
                  <a:lnTo>
                    <a:pt x="1841528" y="523564"/>
                  </a:lnTo>
                  <a:lnTo>
                    <a:pt x="1819326" y="483540"/>
                  </a:lnTo>
                  <a:lnTo>
                    <a:pt x="1795332" y="444694"/>
                  </a:lnTo>
                  <a:lnTo>
                    <a:pt x="1769600" y="407081"/>
                  </a:lnTo>
                  <a:lnTo>
                    <a:pt x="1742187" y="370757"/>
                  </a:lnTo>
                  <a:lnTo>
                    <a:pt x="1713149" y="335779"/>
                  </a:lnTo>
                  <a:lnTo>
                    <a:pt x="1682542" y="302202"/>
                  </a:lnTo>
                  <a:lnTo>
                    <a:pt x="1650422" y="270082"/>
                  </a:lnTo>
                  <a:lnTo>
                    <a:pt x="1616845" y="239475"/>
                  </a:lnTo>
                  <a:lnTo>
                    <a:pt x="1581867" y="210437"/>
                  </a:lnTo>
                  <a:lnTo>
                    <a:pt x="1545543" y="183024"/>
                  </a:lnTo>
                  <a:lnTo>
                    <a:pt x="1507930" y="157292"/>
                  </a:lnTo>
                  <a:lnTo>
                    <a:pt x="1469084" y="133298"/>
                  </a:lnTo>
                  <a:lnTo>
                    <a:pt x="1429060" y="111096"/>
                  </a:lnTo>
                  <a:lnTo>
                    <a:pt x="1387915" y="90743"/>
                  </a:lnTo>
                  <a:lnTo>
                    <a:pt x="1345704" y="72295"/>
                  </a:lnTo>
                  <a:lnTo>
                    <a:pt x="1302484" y="55808"/>
                  </a:lnTo>
                  <a:lnTo>
                    <a:pt x="1258310" y="41337"/>
                  </a:lnTo>
                  <a:lnTo>
                    <a:pt x="1213239" y="28939"/>
                  </a:lnTo>
                  <a:lnTo>
                    <a:pt x="1167325" y="18670"/>
                  </a:lnTo>
                  <a:lnTo>
                    <a:pt x="1120627" y="10586"/>
                  </a:lnTo>
                  <a:lnTo>
                    <a:pt x="1073198" y="4742"/>
                  </a:lnTo>
                  <a:lnTo>
                    <a:pt x="1025096" y="1194"/>
                  </a:lnTo>
                  <a:lnTo>
                    <a:pt x="976376" y="0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53296" y="3359492"/>
              <a:ext cx="648970" cy="873125"/>
            </a:xfrm>
            <a:custGeom>
              <a:avLst/>
              <a:gdLst/>
              <a:ahLst/>
              <a:cxnLst/>
              <a:rect l="l" t="t" r="r" b="b"/>
              <a:pathLst>
                <a:path w="648970" h="873125">
                  <a:moveTo>
                    <a:pt x="648804" y="597281"/>
                  </a:moveTo>
                  <a:lnTo>
                    <a:pt x="640194" y="618286"/>
                  </a:lnTo>
                  <a:lnTo>
                    <a:pt x="615696" y="637603"/>
                  </a:lnTo>
                  <a:lnTo>
                    <a:pt x="579285" y="653796"/>
                  </a:lnTo>
                  <a:lnTo>
                    <a:pt x="579285" y="758088"/>
                  </a:lnTo>
                  <a:lnTo>
                    <a:pt x="577621" y="767499"/>
                  </a:lnTo>
                  <a:lnTo>
                    <a:pt x="572909" y="774750"/>
                  </a:lnTo>
                  <a:lnTo>
                    <a:pt x="565594" y="779411"/>
                  </a:lnTo>
                  <a:lnTo>
                    <a:pt x="556107" y="781062"/>
                  </a:lnTo>
                  <a:lnTo>
                    <a:pt x="546633" y="779411"/>
                  </a:lnTo>
                  <a:lnTo>
                    <a:pt x="539318" y="774750"/>
                  </a:lnTo>
                  <a:lnTo>
                    <a:pt x="534606" y="767499"/>
                  </a:lnTo>
                  <a:lnTo>
                    <a:pt x="532942" y="758088"/>
                  </a:lnTo>
                  <a:lnTo>
                    <a:pt x="534606" y="748690"/>
                  </a:lnTo>
                  <a:lnTo>
                    <a:pt x="539318" y="741438"/>
                  </a:lnTo>
                  <a:lnTo>
                    <a:pt x="546633" y="736777"/>
                  </a:lnTo>
                  <a:lnTo>
                    <a:pt x="556107" y="735126"/>
                  </a:lnTo>
                  <a:lnTo>
                    <a:pt x="565594" y="736777"/>
                  </a:lnTo>
                  <a:lnTo>
                    <a:pt x="572909" y="741438"/>
                  </a:lnTo>
                  <a:lnTo>
                    <a:pt x="577621" y="748690"/>
                  </a:lnTo>
                  <a:lnTo>
                    <a:pt x="579285" y="758088"/>
                  </a:lnTo>
                  <a:lnTo>
                    <a:pt x="579285" y="653796"/>
                  </a:lnTo>
                  <a:lnTo>
                    <a:pt x="526986" y="668921"/>
                  </a:lnTo>
                  <a:lnTo>
                    <a:pt x="466737" y="679805"/>
                  </a:lnTo>
                  <a:lnTo>
                    <a:pt x="398551" y="686739"/>
                  </a:lnTo>
                  <a:lnTo>
                    <a:pt x="324396" y="689178"/>
                  </a:lnTo>
                  <a:lnTo>
                    <a:pt x="250253" y="686739"/>
                  </a:lnTo>
                  <a:lnTo>
                    <a:pt x="182054" y="679805"/>
                  </a:lnTo>
                  <a:lnTo>
                    <a:pt x="121818" y="668921"/>
                  </a:lnTo>
                  <a:lnTo>
                    <a:pt x="71501" y="654672"/>
                  </a:lnTo>
                  <a:lnTo>
                    <a:pt x="33096" y="637603"/>
                  </a:lnTo>
                  <a:lnTo>
                    <a:pt x="0" y="597281"/>
                  </a:lnTo>
                  <a:lnTo>
                    <a:pt x="0" y="781062"/>
                  </a:lnTo>
                  <a:lnTo>
                    <a:pt x="33096" y="821385"/>
                  </a:lnTo>
                  <a:lnTo>
                    <a:pt x="71501" y="838454"/>
                  </a:lnTo>
                  <a:lnTo>
                    <a:pt x="121818" y="852703"/>
                  </a:lnTo>
                  <a:lnTo>
                    <a:pt x="182054" y="863574"/>
                  </a:lnTo>
                  <a:lnTo>
                    <a:pt x="250253" y="870521"/>
                  </a:lnTo>
                  <a:lnTo>
                    <a:pt x="324396" y="872959"/>
                  </a:lnTo>
                  <a:lnTo>
                    <a:pt x="398551" y="870521"/>
                  </a:lnTo>
                  <a:lnTo>
                    <a:pt x="466737" y="863574"/>
                  </a:lnTo>
                  <a:lnTo>
                    <a:pt x="526986" y="852703"/>
                  </a:lnTo>
                  <a:lnTo>
                    <a:pt x="577303" y="838454"/>
                  </a:lnTo>
                  <a:lnTo>
                    <a:pt x="615696" y="821385"/>
                  </a:lnTo>
                  <a:lnTo>
                    <a:pt x="648804" y="781062"/>
                  </a:lnTo>
                  <a:lnTo>
                    <a:pt x="648804" y="735126"/>
                  </a:lnTo>
                  <a:lnTo>
                    <a:pt x="648804" y="689178"/>
                  </a:lnTo>
                  <a:lnTo>
                    <a:pt x="648804" y="597281"/>
                  </a:lnTo>
                  <a:close/>
                </a:path>
                <a:path w="648970" h="873125">
                  <a:moveTo>
                    <a:pt x="648804" y="367563"/>
                  </a:moveTo>
                  <a:lnTo>
                    <a:pt x="640194" y="388569"/>
                  </a:lnTo>
                  <a:lnTo>
                    <a:pt x="615696" y="407885"/>
                  </a:lnTo>
                  <a:lnTo>
                    <a:pt x="579285" y="424065"/>
                  </a:lnTo>
                  <a:lnTo>
                    <a:pt x="579285" y="528370"/>
                  </a:lnTo>
                  <a:lnTo>
                    <a:pt x="577621" y="537768"/>
                  </a:lnTo>
                  <a:lnTo>
                    <a:pt x="572909" y="545020"/>
                  </a:lnTo>
                  <a:lnTo>
                    <a:pt x="565594" y="549694"/>
                  </a:lnTo>
                  <a:lnTo>
                    <a:pt x="556107" y="551345"/>
                  </a:lnTo>
                  <a:lnTo>
                    <a:pt x="546633" y="549694"/>
                  </a:lnTo>
                  <a:lnTo>
                    <a:pt x="539318" y="545020"/>
                  </a:lnTo>
                  <a:lnTo>
                    <a:pt x="534606" y="537768"/>
                  </a:lnTo>
                  <a:lnTo>
                    <a:pt x="532942" y="528370"/>
                  </a:lnTo>
                  <a:lnTo>
                    <a:pt x="534606" y="518960"/>
                  </a:lnTo>
                  <a:lnTo>
                    <a:pt x="539318" y="511708"/>
                  </a:lnTo>
                  <a:lnTo>
                    <a:pt x="546633" y="507047"/>
                  </a:lnTo>
                  <a:lnTo>
                    <a:pt x="556107" y="505396"/>
                  </a:lnTo>
                  <a:lnTo>
                    <a:pt x="565594" y="507047"/>
                  </a:lnTo>
                  <a:lnTo>
                    <a:pt x="572909" y="511708"/>
                  </a:lnTo>
                  <a:lnTo>
                    <a:pt x="577621" y="518960"/>
                  </a:lnTo>
                  <a:lnTo>
                    <a:pt x="579285" y="528370"/>
                  </a:lnTo>
                  <a:lnTo>
                    <a:pt x="579285" y="424065"/>
                  </a:lnTo>
                  <a:lnTo>
                    <a:pt x="526986" y="439204"/>
                  </a:lnTo>
                  <a:lnTo>
                    <a:pt x="466737" y="450075"/>
                  </a:lnTo>
                  <a:lnTo>
                    <a:pt x="398551" y="457009"/>
                  </a:lnTo>
                  <a:lnTo>
                    <a:pt x="324396" y="459447"/>
                  </a:lnTo>
                  <a:lnTo>
                    <a:pt x="250253" y="457009"/>
                  </a:lnTo>
                  <a:lnTo>
                    <a:pt x="182054" y="450075"/>
                  </a:lnTo>
                  <a:lnTo>
                    <a:pt x="121818" y="439204"/>
                  </a:lnTo>
                  <a:lnTo>
                    <a:pt x="71501" y="424942"/>
                  </a:lnTo>
                  <a:lnTo>
                    <a:pt x="33096" y="407885"/>
                  </a:lnTo>
                  <a:lnTo>
                    <a:pt x="0" y="367563"/>
                  </a:lnTo>
                  <a:lnTo>
                    <a:pt x="0" y="551345"/>
                  </a:lnTo>
                  <a:lnTo>
                    <a:pt x="33096" y="591654"/>
                  </a:lnTo>
                  <a:lnTo>
                    <a:pt x="71501" y="608723"/>
                  </a:lnTo>
                  <a:lnTo>
                    <a:pt x="121818" y="622973"/>
                  </a:lnTo>
                  <a:lnTo>
                    <a:pt x="182054" y="633857"/>
                  </a:lnTo>
                  <a:lnTo>
                    <a:pt x="250253" y="640791"/>
                  </a:lnTo>
                  <a:lnTo>
                    <a:pt x="324396" y="643229"/>
                  </a:lnTo>
                  <a:lnTo>
                    <a:pt x="398551" y="640791"/>
                  </a:lnTo>
                  <a:lnTo>
                    <a:pt x="466737" y="633857"/>
                  </a:lnTo>
                  <a:lnTo>
                    <a:pt x="526986" y="622973"/>
                  </a:lnTo>
                  <a:lnTo>
                    <a:pt x="577303" y="608723"/>
                  </a:lnTo>
                  <a:lnTo>
                    <a:pt x="615696" y="591654"/>
                  </a:lnTo>
                  <a:lnTo>
                    <a:pt x="648804" y="551345"/>
                  </a:lnTo>
                  <a:lnTo>
                    <a:pt x="648804" y="505396"/>
                  </a:lnTo>
                  <a:lnTo>
                    <a:pt x="648804" y="459447"/>
                  </a:lnTo>
                  <a:lnTo>
                    <a:pt x="648804" y="367563"/>
                  </a:lnTo>
                  <a:close/>
                </a:path>
                <a:path w="648970" h="873125">
                  <a:moveTo>
                    <a:pt x="648804" y="137833"/>
                  </a:moveTo>
                  <a:lnTo>
                    <a:pt x="640194" y="158838"/>
                  </a:lnTo>
                  <a:lnTo>
                    <a:pt x="615696" y="178155"/>
                  </a:lnTo>
                  <a:lnTo>
                    <a:pt x="579285" y="194348"/>
                  </a:lnTo>
                  <a:lnTo>
                    <a:pt x="579285" y="298640"/>
                  </a:lnTo>
                  <a:lnTo>
                    <a:pt x="577621" y="308051"/>
                  </a:lnTo>
                  <a:lnTo>
                    <a:pt x="572909" y="315302"/>
                  </a:lnTo>
                  <a:lnTo>
                    <a:pt x="565594" y="319963"/>
                  </a:lnTo>
                  <a:lnTo>
                    <a:pt x="556107" y="321614"/>
                  </a:lnTo>
                  <a:lnTo>
                    <a:pt x="546633" y="319963"/>
                  </a:lnTo>
                  <a:lnTo>
                    <a:pt x="539318" y="315302"/>
                  </a:lnTo>
                  <a:lnTo>
                    <a:pt x="534606" y="308051"/>
                  </a:lnTo>
                  <a:lnTo>
                    <a:pt x="532942" y="298640"/>
                  </a:lnTo>
                  <a:lnTo>
                    <a:pt x="534606" y="289242"/>
                  </a:lnTo>
                  <a:lnTo>
                    <a:pt x="539318" y="281990"/>
                  </a:lnTo>
                  <a:lnTo>
                    <a:pt x="546633" y="277317"/>
                  </a:lnTo>
                  <a:lnTo>
                    <a:pt x="556107" y="275666"/>
                  </a:lnTo>
                  <a:lnTo>
                    <a:pt x="565594" y="277317"/>
                  </a:lnTo>
                  <a:lnTo>
                    <a:pt x="572909" y="281990"/>
                  </a:lnTo>
                  <a:lnTo>
                    <a:pt x="577621" y="289242"/>
                  </a:lnTo>
                  <a:lnTo>
                    <a:pt x="579285" y="298640"/>
                  </a:lnTo>
                  <a:lnTo>
                    <a:pt x="579285" y="194348"/>
                  </a:lnTo>
                  <a:lnTo>
                    <a:pt x="526986" y="209473"/>
                  </a:lnTo>
                  <a:lnTo>
                    <a:pt x="466737" y="220345"/>
                  </a:lnTo>
                  <a:lnTo>
                    <a:pt x="398551" y="227291"/>
                  </a:lnTo>
                  <a:lnTo>
                    <a:pt x="324396" y="229730"/>
                  </a:lnTo>
                  <a:lnTo>
                    <a:pt x="250253" y="227291"/>
                  </a:lnTo>
                  <a:lnTo>
                    <a:pt x="182054" y="220345"/>
                  </a:lnTo>
                  <a:lnTo>
                    <a:pt x="121818" y="209473"/>
                  </a:lnTo>
                  <a:lnTo>
                    <a:pt x="71501" y="195224"/>
                  </a:lnTo>
                  <a:lnTo>
                    <a:pt x="33096" y="178155"/>
                  </a:lnTo>
                  <a:lnTo>
                    <a:pt x="0" y="137833"/>
                  </a:lnTo>
                  <a:lnTo>
                    <a:pt x="0" y="321614"/>
                  </a:lnTo>
                  <a:lnTo>
                    <a:pt x="33096" y="361937"/>
                  </a:lnTo>
                  <a:lnTo>
                    <a:pt x="71501" y="379006"/>
                  </a:lnTo>
                  <a:lnTo>
                    <a:pt x="121818" y="393255"/>
                  </a:lnTo>
                  <a:lnTo>
                    <a:pt x="182054" y="404126"/>
                  </a:lnTo>
                  <a:lnTo>
                    <a:pt x="250253" y="411073"/>
                  </a:lnTo>
                  <a:lnTo>
                    <a:pt x="324396" y="413512"/>
                  </a:lnTo>
                  <a:lnTo>
                    <a:pt x="398551" y="411073"/>
                  </a:lnTo>
                  <a:lnTo>
                    <a:pt x="466737" y="404126"/>
                  </a:lnTo>
                  <a:lnTo>
                    <a:pt x="526986" y="393255"/>
                  </a:lnTo>
                  <a:lnTo>
                    <a:pt x="577303" y="379006"/>
                  </a:lnTo>
                  <a:lnTo>
                    <a:pt x="615696" y="361937"/>
                  </a:lnTo>
                  <a:lnTo>
                    <a:pt x="648804" y="321614"/>
                  </a:lnTo>
                  <a:lnTo>
                    <a:pt x="648804" y="275666"/>
                  </a:lnTo>
                  <a:lnTo>
                    <a:pt x="648804" y="229730"/>
                  </a:lnTo>
                  <a:lnTo>
                    <a:pt x="648804" y="137833"/>
                  </a:lnTo>
                  <a:close/>
                </a:path>
                <a:path w="648970" h="873125">
                  <a:moveTo>
                    <a:pt x="648804" y="91897"/>
                  </a:moveTo>
                  <a:lnTo>
                    <a:pt x="615823" y="51473"/>
                  </a:lnTo>
                  <a:lnTo>
                    <a:pt x="577532" y="34417"/>
                  </a:lnTo>
                  <a:lnTo>
                    <a:pt x="527291" y="20193"/>
                  </a:lnTo>
                  <a:lnTo>
                    <a:pt x="467055" y="9347"/>
                  </a:lnTo>
                  <a:lnTo>
                    <a:pt x="398780" y="2425"/>
                  </a:lnTo>
                  <a:lnTo>
                    <a:pt x="324396" y="0"/>
                  </a:lnTo>
                  <a:lnTo>
                    <a:pt x="250012" y="2425"/>
                  </a:lnTo>
                  <a:lnTo>
                    <a:pt x="181737" y="9347"/>
                  </a:lnTo>
                  <a:lnTo>
                    <a:pt x="121500" y="20193"/>
                  </a:lnTo>
                  <a:lnTo>
                    <a:pt x="71259" y="34417"/>
                  </a:lnTo>
                  <a:lnTo>
                    <a:pt x="32969" y="51473"/>
                  </a:lnTo>
                  <a:lnTo>
                    <a:pt x="0" y="91897"/>
                  </a:lnTo>
                  <a:lnTo>
                    <a:pt x="8559" y="112966"/>
                  </a:lnTo>
                  <a:lnTo>
                    <a:pt x="71259" y="149364"/>
                  </a:lnTo>
                  <a:lnTo>
                    <a:pt x="121500" y="163601"/>
                  </a:lnTo>
                  <a:lnTo>
                    <a:pt x="181737" y="174447"/>
                  </a:lnTo>
                  <a:lnTo>
                    <a:pt x="250012" y="181356"/>
                  </a:lnTo>
                  <a:lnTo>
                    <a:pt x="324396" y="183781"/>
                  </a:lnTo>
                  <a:lnTo>
                    <a:pt x="398780" y="181356"/>
                  </a:lnTo>
                  <a:lnTo>
                    <a:pt x="467067" y="174447"/>
                  </a:lnTo>
                  <a:lnTo>
                    <a:pt x="527291" y="163601"/>
                  </a:lnTo>
                  <a:lnTo>
                    <a:pt x="577532" y="149364"/>
                  </a:lnTo>
                  <a:lnTo>
                    <a:pt x="615823" y="132308"/>
                  </a:lnTo>
                  <a:lnTo>
                    <a:pt x="648804" y="91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38768" y="5339778"/>
            <a:ext cx="2890520" cy="7562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-1270" algn="ctr">
              <a:lnSpc>
                <a:spcPct val="90200"/>
              </a:lnSpc>
              <a:spcBef>
                <a:spcPts val="325"/>
              </a:spcBef>
            </a:pPr>
            <a:r>
              <a:rPr sz="1700" b="1" spc="105" dirty="0">
                <a:latin typeface="Calibri"/>
                <a:cs typeface="Calibri"/>
              </a:rPr>
              <a:t>OBJECT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b="1" spc="105" dirty="0">
                <a:latin typeface="Calibri"/>
                <a:cs typeface="Calibri"/>
              </a:rPr>
              <a:t>DETECTION</a:t>
            </a:r>
            <a:r>
              <a:rPr sz="1700" b="1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DATASET </a:t>
            </a:r>
            <a:r>
              <a:rPr sz="1700" spc="70" dirty="0">
                <a:latin typeface="Calibri"/>
                <a:cs typeface="Calibri"/>
              </a:rPr>
              <a:t>TILL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b="1" spc="50" dirty="0">
                <a:latin typeface="Calibri"/>
                <a:cs typeface="Calibri"/>
              </a:rPr>
              <a:t>EVALUATING</a:t>
            </a:r>
            <a:r>
              <a:rPr sz="1700" b="1" spc="-45" dirty="0">
                <a:latin typeface="Calibri"/>
                <a:cs typeface="Calibri"/>
              </a:rPr>
              <a:t> </a:t>
            </a:r>
            <a:r>
              <a:rPr sz="1700" b="1" spc="110" dirty="0">
                <a:latin typeface="Calibri"/>
                <a:cs typeface="Calibri"/>
              </a:rPr>
              <a:t>THE</a:t>
            </a:r>
            <a:r>
              <a:rPr sz="1700" b="1" spc="-90" dirty="0">
                <a:latin typeface="Calibri"/>
                <a:cs typeface="Calibri"/>
              </a:rPr>
              <a:t> </a:t>
            </a:r>
            <a:r>
              <a:rPr sz="1700" b="1" spc="70" dirty="0">
                <a:latin typeface="Calibri"/>
                <a:cs typeface="Calibri"/>
              </a:rPr>
              <a:t>MODEL </a:t>
            </a:r>
            <a:r>
              <a:rPr sz="1700" b="1" spc="125" dirty="0">
                <a:latin typeface="Calibri"/>
                <a:cs typeface="Calibri"/>
              </a:rPr>
              <a:t>PHASE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828800" y="1286759"/>
            <a:ext cx="9751219" cy="1075441"/>
            <a:chOff x="1828800" y="1286759"/>
            <a:chExt cx="9751219" cy="107544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A1434CA-6FF0-5990-E779-EDD2824FD2BC}"/>
                </a:ext>
              </a:extLst>
            </p:cNvPr>
            <p:cNvGrpSpPr/>
            <p:nvPr/>
          </p:nvGrpSpPr>
          <p:grpSpPr>
            <a:xfrm>
              <a:off x="1828800" y="1286759"/>
              <a:ext cx="9751219" cy="503606"/>
              <a:chOff x="818147" y="3465095"/>
              <a:chExt cx="16916400" cy="621303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4CB85B4-4CD3-4295-3EE6-9AAD1CF20800}"/>
                  </a:ext>
                </a:extLst>
              </p:cNvPr>
              <p:cNvSpPr/>
              <p:nvPr/>
            </p:nvSpPr>
            <p:spPr>
              <a:xfrm>
                <a:off x="818147" y="3465095"/>
                <a:ext cx="16916400" cy="62130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05FB45-AFCA-7D47-5CF8-839A7CA8FF0A}"/>
                  </a:ext>
                </a:extLst>
              </p:cNvPr>
              <p:cNvSpPr txBox="1"/>
              <p:nvPr/>
            </p:nvSpPr>
            <p:spPr>
              <a:xfrm>
                <a:off x="1059544" y="3465095"/>
                <a:ext cx="2798270" cy="456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2024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61FB1ED-3C27-45C9-FE77-29B884C3D9A6}"/>
                  </a:ext>
                </a:extLst>
              </p:cNvPr>
              <p:cNvSpPr txBox="1"/>
              <p:nvPr/>
            </p:nvSpPr>
            <p:spPr>
              <a:xfrm>
                <a:off x="6783482" y="3465095"/>
                <a:ext cx="2889342" cy="456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2025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3537090-CB4A-8679-0B47-9F2E842625E4}"/>
                </a:ext>
              </a:extLst>
            </p:cNvPr>
            <p:cNvGrpSpPr/>
            <p:nvPr/>
          </p:nvGrpSpPr>
          <p:grpSpPr>
            <a:xfrm>
              <a:off x="1828800" y="1799006"/>
              <a:ext cx="9751219" cy="563194"/>
              <a:chOff x="914360" y="4108946"/>
              <a:chExt cx="16769271" cy="621303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B81CF78-AE6B-8713-6C57-64EC8DA42D9F}"/>
                  </a:ext>
                </a:extLst>
              </p:cNvPr>
              <p:cNvSpPr/>
              <p:nvPr/>
            </p:nvSpPr>
            <p:spPr>
              <a:xfrm>
                <a:off x="914360" y="4108946"/>
                <a:ext cx="16769271" cy="62130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7906A2E-70EF-41A1-A1F5-8CA03899E3D1}"/>
                  </a:ext>
                </a:extLst>
              </p:cNvPr>
              <p:cNvSpPr txBox="1"/>
              <p:nvPr/>
            </p:nvSpPr>
            <p:spPr>
              <a:xfrm>
                <a:off x="1059541" y="4108946"/>
                <a:ext cx="1670618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Montserrat Ultra-Bold" panose="020B0604020202020204" charset="0"/>
                  </a:rPr>
                  <a:t>Oct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8301EAA-FDF5-D0DD-83C8-4AF3DB77D4D0}"/>
                  </a:ext>
                </a:extLst>
              </p:cNvPr>
              <p:cNvSpPr txBox="1"/>
              <p:nvPr/>
            </p:nvSpPr>
            <p:spPr>
              <a:xfrm>
                <a:off x="2981538" y="4108946"/>
                <a:ext cx="1885714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Nov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ED1484-7E19-9214-7735-56AD4482B8D5}"/>
                  </a:ext>
                </a:extLst>
              </p:cNvPr>
              <p:cNvSpPr txBox="1"/>
              <p:nvPr/>
            </p:nvSpPr>
            <p:spPr>
              <a:xfrm>
                <a:off x="4903536" y="4108946"/>
                <a:ext cx="1671261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Dec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4BD4875-8570-00B0-3033-BBECA8CA9B5D}"/>
                  </a:ext>
                </a:extLst>
              </p:cNvPr>
              <p:cNvSpPr txBox="1"/>
              <p:nvPr/>
            </p:nvSpPr>
            <p:spPr>
              <a:xfrm>
                <a:off x="6825534" y="4108946"/>
                <a:ext cx="1789501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Jan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279EA8-948D-BA61-6B59-B55F009644D4}"/>
                  </a:ext>
                </a:extLst>
              </p:cNvPr>
              <p:cNvSpPr txBox="1"/>
              <p:nvPr/>
            </p:nvSpPr>
            <p:spPr>
              <a:xfrm>
                <a:off x="8747532" y="4108946"/>
                <a:ext cx="1671902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Feb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F096C81-BB8F-8FF4-B7B1-860353F84C7D}"/>
                  </a:ext>
                </a:extLst>
              </p:cNvPr>
              <p:cNvSpPr txBox="1"/>
              <p:nvPr/>
            </p:nvSpPr>
            <p:spPr>
              <a:xfrm>
                <a:off x="10669526" y="4108946"/>
                <a:ext cx="1789503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Mar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BB1C976-5D71-ED7E-C3FA-03ED8FA10319}"/>
                  </a:ext>
                </a:extLst>
              </p:cNvPr>
              <p:cNvSpPr txBox="1"/>
              <p:nvPr/>
            </p:nvSpPr>
            <p:spPr>
              <a:xfrm>
                <a:off x="12591528" y="4108946"/>
                <a:ext cx="1518759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Apr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93F1BB7-D6F0-5DD8-5A54-550403CCBA9C}"/>
                  </a:ext>
                </a:extLst>
              </p:cNvPr>
              <p:cNvSpPr txBox="1"/>
              <p:nvPr/>
            </p:nvSpPr>
            <p:spPr>
              <a:xfrm>
                <a:off x="14513522" y="4108946"/>
                <a:ext cx="1789501" cy="4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May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454138E-63A4-B41A-4F9E-5D9128C95A58}"/>
                  </a:ext>
                </a:extLst>
              </p:cNvPr>
              <p:cNvSpPr txBox="1"/>
              <p:nvPr/>
            </p:nvSpPr>
            <p:spPr>
              <a:xfrm>
                <a:off x="16435519" y="4108946"/>
                <a:ext cx="1121165" cy="44139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Ultra-Bold" panose="020B0604020202020204" charset="0"/>
                  </a:rPr>
                  <a:t>Jun</a:t>
                </a:r>
              </a:p>
            </p:txBody>
          </p:sp>
        </p:grpSp>
      </p:grpSp>
      <p:sp>
        <p:nvSpPr>
          <p:cNvPr id="96" name="TextBox 95"/>
          <p:cNvSpPr txBox="1"/>
          <p:nvPr/>
        </p:nvSpPr>
        <p:spPr>
          <a:xfrm>
            <a:off x="706750" y="448559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Gantt Chart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7264E16-0ECC-2E85-B565-435C647EBD7C}"/>
              </a:ext>
            </a:extLst>
          </p:cNvPr>
          <p:cNvGrpSpPr/>
          <p:nvPr/>
        </p:nvGrpSpPr>
        <p:grpSpPr>
          <a:xfrm>
            <a:off x="2384808" y="2382498"/>
            <a:ext cx="898458" cy="622688"/>
            <a:chOff x="2199737" y="4716058"/>
            <a:chExt cx="1680350" cy="679877"/>
          </a:xfrm>
        </p:grpSpPr>
        <p:sp>
          <p:nvSpPr>
            <p:cNvPr id="98" name="Arrow: Pentagon 37">
              <a:extLst>
                <a:ext uri="{FF2B5EF4-FFF2-40B4-BE49-F238E27FC236}">
                  <a16:creationId xmlns:a16="http://schemas.microsoft.com/office/drawing/2014/main" id="{1B6DF4FE-6CA2-F88D-DA85-84E16370539F}"/>
                </a:ext>
              </a:extLst>
            </p:cNvPr>
            <p:cNvSpPr/>
            <p:nvPr/>
          </p:nvSpPr>
          <p:spPr>
            <a:xfrm>
              <a:off x="2199737" y="4949367"/>
              <a:ext cx="1680350" cy="44656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21/10 – 5/11</a:t>
              </a:r>
            </a:p>
          </p:txBody>
        </p:sp>
        <p:cxnSp>
          <p:nvCxnSpPr>
            <p:cNvPr id="99" name="Connector: Elbow 28">
              <a:extLst>
                <a:ext uri="{FF2B5EF4-FFF2-40B4-BE49-F238E27FC236}">
                  <a16:creationId xmlns:a16="http://schemas.microsoft.com/office/drawing/2014/main" id="{59378A32-4765-1C25-CC36-E5FFEBFF4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91082" y="4886821"/>
              <a:ext cx="433343" cy="91818"/>
            </a:xfrm>
            <a:prstGeom prst="bentConnector2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5B635D9-1715-972B-C5E7-7C0E3E1E3677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V="1">
              <a:off x="2199737" y="4745921"/>
              <a:ext cx="0" cy="42673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ECDD85-F7C6-F9BB-421E-BFA7D212908A}"/>
              </a:ext>
            </a:extLst>
          </p:cNvPr>
          <p:cNvCxnSpPr>
            <a:cxnSpLocks/>
          </p:cNvCxnSpPr>
          <p:nvPr/>
        </p:nvCxnSpPr>
        <p:spPr>
          <a:xfrm flipH="1">
            <a:off x="-19051" y="2791344"/>
            <a:ext cx="2686051" cy="258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63A2860-A39A-5392-0618-48BE5924F131}"/>
              </a:ext>
            </a:extLst>
          </p:cNvPr>
          <p:cNvSpPr txBox="1"/>
          <p:nvPr/>
        </p:nvSpPr>
        <p:spPr>
          <a:xfrm>
            <a:off x="98612" y="2526654"/>
            <a:ext cx="203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Research &amp; Literature Review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B5521FC-3DFF-C7E5-08C9-5E5ACAA2D76D}"/>
              </a:ext>
            </a:extLst>
          </p:cNvPr>
          <p:cNvCxnSpPr>
            <a:cxnSpLocks/>
          </p:cNvCxnSpPr>
          <p:nvPr/>
        </p:nvCxnSpPr>
        <p:spPr>
          <a:xfrm flipH="1">
            <a:off x="-273585" y="3304549"/>
            <a:ext cx="3380134" cy="836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761923-EC7A-401D-2FB9-C0E41B29B21F}"/>
              </a:ext>
            </a:extLst>
          </p:cNvPr>
          <p:cNvGrpSpPr/>
          <p:nvPr/>
        </p:nvGrpSpPr>
        <p:grpSpPr>
          <a:xfrm>
            <a:off x="2892688" y="2382498"/>
            <a:ext cx="1264066" cy="983031"/>
            <a:chOff x="2545833" y="3978251"/>
            <a:chExt cx="1684769" cy="1414377"/>
          </a:xfrm>
        </p:grpSpPr>
        <p:sp>
          <p:nvSpPr>
            <p:cNvPr id="107" name="Arrow: Pentagon 48">
              <a:extLst>
                <a:ext uri="{FF2B5EF4-FFF2-40B4-BE49-F238E27FC236}">
                  <a16:creationId xmlns:a16="http://schemas.microsoft.com/office/drawing/2014/main" id="{3ACF9EEA-5CD8-B4E9-3104-49037F0B0995}"/>
                </a:ext>
              </a:extLst>
            </p:cNvPr>
            <p:cNvSpPr/>
            <p:nvPr/>
          </p:nvSpPr>
          <p:spPr>
            <a:xfrm>
              <a:off x="2545833" y="4946060"/>
              <a:ext cx="1680350" cy="446568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6/11 –20/11</a:t>
              </a:r>
            </a:p>
          </p:txBody>
        </p:sp>
        <p:cxnSp>
          <p:nvCxnSpPr>
            <p:cNvPr id="108" name="Connector: Elbow 49">
              <a:extLst>
                <a:ext uri="{FF2B5EF4-FFF2-40B4-BE49-F238E27FC236}">
                  <a16:creationId xmlns:a16="http://schemas.microsoft.com/office/drawing/2014/main" id="{8FE66829-AD4A-FF2A-5D9B-7B316F3E9F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2102" y="4550845"/>
              <a:ext cx="1191093" cy="45906"/>
            </a:xfrm>
            <a:prstGeom prst="bentConnector3">
              <a:avLst>
                <a:gd name="adj1" fmla="val 99181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C876B4F-B675-FF10-8A47-AAB3D28DC009}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flipV="1">
              <a:off x="2545833" y="3981554"/>
              <a:ext cx="0" cy="11877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EABDCCD-B3CB-9E25-8211-9551025C8B06}"/>
              </a:ext>
            </a:extLst>
          </p:cNvPr>
          <p:cNvSpPr txBox="1"/>
          <p:nvPr/>
        </p:nvSpPr>
        <p:spPr>
          <a:xfrm>
            <a:off x="125181" y="3074482"/>
            <a:ext cx="2313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Dataset collection and annotation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D317B33-CD6D-A1BC-78DB-2E6129ED3A67}"/>
              </a:ext>
            </a:extLst>
          </p:cNvPr>
          <p:cNvCxnSpPr>
            <a:cxnSpLocks/>
          </p:cNvCxnSpPr>
          <p:nvPr/>
        </p:nvCxnSpPr>
        <p:spPr>
          <a:xfrm flipH="1">
            <a:off x="-1468102" y="3839314"/>
            <a:ext cx="52719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4211A1-0DAB-1479-B8EF-DE734FD3CF72}"/>
              </a:ext>
            </a:extLst>
          </p:cNvPr>
          <p:cNvSpPr txBox="1"/>
          <p:nvPr/>
        </p:nvSpPr>
        <p:spPr>
          <a:xfrm>
            <a:off x="154637" y="3576033"/>
            <a:ext cx="365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AI Model Training &amp; Testing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21CBC2C-0C92-E4B6-A3EC-51E608807452}"/>
              </a:ext>
            </a:extLst>
          </p:cNvPr>
          <p:cNvGrpSpPr/>
          <p:nvPr/>
        </p:nvGrpSpPr>
        <p:grpSpPr>
          <a:xfrm>
            <a:off x="3803843" y="2441522"/>
            <a:ext cx="1244097" cy="1537636"/>
            <a:chOff x="2545833" y="3854992"/>
            <a:chExt cx="1680351" cy="1537636"/>
          </a:xfrm>
        </p:grpSpPr>
        <p:sp>
          <p:nvSpPr>
            <p:cNvPr id="129" name="Arrow: Pentagon 5">
              <a:extLst>
                <a:ext uri="{FF2B5EF4-FFF2-40B4-BE49-F238E27FC236}">
                  <a16:creationId xmlns:a16="http://schemas.microsoft.com/office/drawing/2014/main" id="{E67F2887-A346-B52D-1D53-F54FFAB14627}"/>
                </a:ext>
              </a:extLst>
            </p:cNvPr>
            <p:cNvSpPr/>
            <p:nvPr/>
          </p:nvSpPr>
          <p:spPr>
            <a:xfrm>
              <a:off x="2545833" y="4946060"/>
              <a:ext cx="1680350" cy="44656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21/11 –15/12</a:t>
              </a:r>
            </a:p>
          </p:txBody>
        </p:sp>
        <p:cxnSp>
          <p:nvCxnSpPr>
            <p:cNvPr id="130" name="Connector: Elbow 6">
              <a:extLst>
                <a:ext uri="{FF2B5EF4-FFF2-40B4-BE49-F238E27FC236}">
                  <a16:creationId xmlns:a16="http://schemas.microsoft.com/office/drawing/2014/main" id="{86F01A4A-D808-8041-B61B-C85BA2F70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21446" y="4467912"/>
              <a:ext cx="1317658" cy="91818"/>
            </a:xfrm>
            <a:prstGeom prst="bentConnector3">
              <a:avLst>
                <a:gd name="adj1" fmla="val 99716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8AF8CC6-6808-EAEA-40D6-AC381EDAA09C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V="1">
              <a:off x="2545833" y="3854992"/>
              <a:ext cx="0" cy="131435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83B3698-8202-66E9-8EB2-1448621F56EE}"/>
              </a:ext>
            </a:extLst>
          </p:cNvPr>
          <p:cNvCxnSpPr>
            <a:cxnSpLocks/>
          </p:cNvCxnSpPr>
          <p:nvPr/>
        </p:nvCxnSpPr>
        <p:spPr>
          <a:xfrm flipH="1">
            <a:off x="-1478823" y="4440520"/>
            <a:ext cx="6364271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541B8B8-0494-4381-9960-33B9F71DD9B8}"/>
              </a:ext>
            </a:extLst>
          </p:cNvPr>
          <p:cNvGrpSpPr/>
          <p:nvPr/>
        </p:nvGrpSpPr>
        <p:grpSpPr>
          <a:xfrm>
            <a:off x="4246207" y="2352597"/>
            <a:ext cx="1108489" cy="2143204"/>
            <a:chOff x="2545833" y="3267544"/>
            <a:chExt cx="1407455" cy="1979808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789B0E-78C3-E67E-90B0-6A99D6D132CD}"/>
                </a:ext>
              </a:extLst>
            </p:cNvPr>
            <p:cNvCxnSpPr>
              <a:cxnSpLocks/>
              <a:stCxn id="140" idx="1"/>
            </p:cNvCxnSpPr>
            <p:nvPr/>
          </p:nvCxnSpPr>
          <p:spPr>
            <a:xfrm flipV="1">
              <a:off x="2545833" y="3277375"/>
              <a:ext cx="0" cy="181933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Arrow: Pentagon 38">
              <a:extLst>
                <a:ext uri="{FF2B5EF4-FFF2-40B4-BE49-F238E27FC236}">
                  <a16:creationId xmlns:a16="http://schemas.microsoft.com/office/drawing/2014/main" id="{0C7A6825-ED67-5CCF-4E9F-D5C0C0167931}"/>
                </a:ext>
              </a:extLst>
            </p:cNvPr>
            <p:cNvSpPr/>
            <p:nvPr/>
          </p:nvSpPr>
          <p:spPr>
            <a:xfrm>
              <a:off x="2545833" y="4946060"/>
              <a:ext cx="1407455" cy="301292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6/12 –28/12</a:t>
              </a:r>
            </a:p>
          </p:txBody>
        </p:sp>
        <p:cxnSp>
          <p:nvCxnSpPr>
            <p:cNvPr id="141" name="Connector: Elbow 39">
              <a:extLst>
                <a:ext uri="{FF2B5EF4-FFF2-40B4-BE49-F238E27FC236}">
                  <a16:creationId xmlns:a16="http://schemas.microsoft.com/office/drawing/2014/main" id="{9A1DA84C-EB84-04C5-9C17-56DB98649C2E}"/>
                </a:ext>
              </a:extLst>
            </p:cNvPr>
            <p:cNvCxnSpPr>
              <a:cxnSpLocks/>
              <a:endCxn id="140" idx="3"/>
            </p:cNvCxnSpPr>
            <p:nvPr/>
          </p:nvCxnSpPr>
          <p:spPr>
            <a:xfrm rot="16200000" flipH="1">
              <a:off x="2994680" y="4138098"/>
              <a:ext cx="1829161" cy="88054"/>
            </a:xfrm>
            <a:prstGeom prst="bentConnector4">
              <a:avLst>
                <a:gd name="adj1" fmla="val 45882"/>
                <a:gd name="adj2" fmla="val -9877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7B3D47C6-8F1D-2AD4-4E4F-49241375270C}"/>
              </a:ext>
            </a:extLst>
          </p:cNvPr>
          <p:cNvSpPr txBox="1"/>
          <p:nvPr/>
        </p:nvSpPr>
        <p:spPr>
          <a:xfrm>
            <a:off x="181592" y="4112396"/>
            <a:ext cx="492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App UI Design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DF4316-ADC7-D0ED-81CB-17113A2889FB}"/>
              </a:ext>
            </a:extLst>
          </p:cNvPr>
          <p:cNvCxnSpPr>
            <a:cxnSpLocks/>
          </p:cNvCxnSpPr>
          <p:nvPr/>
        </p:nvCxnSpPr>
        <p:spPr>
          <a:xfrm flipH="1">
            <a:off x="0" y="4913867"/>
            <a:ext cx="77565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28D666F-090E-57DF-4444-A0105ABC8721}"/>
              </a:ext>
            </a:extLst>
          </p:cNvPr>
          <p:cNvSpPr txBox="1"/>
          <p:nvPr/>
        </p:nvSpPr>
        <p:spPr>
          <a:xfrm>
            <a:off x="230837" y="4680480"/>
            <a:ext cx="365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Mechanical Design &amp; 3D Printing of Robot Frame	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63A131D-5650-161D-D40C-8D3748AF5D94}"/>
              </a:ext>
            </a:extLst>
          </p:cNvPr>
          <p:cNvGrpSpPr/>
          <p:nvPr/>
        </p:nvGrpSpPr>
        <p:grpSpPr>
          <a:xfrm>
            <a:off x="6843297" y="2347227"/>
            <a:ext cx="1025161" cy="2650096"/>
            <a:chOff x="2545834" y="2074721"/>
            <a:chExt cx="1680350" cy="3317906"/>
          </a:xfrm>
        </p:grpSpPr>
        <p:sp>
          <p:nvSpPr>
            <p:cNvPr id="154" name="Arrow: Pentagon 41">
              <a:extLst>
                <a:ext uri="{FF2B5EF4-FFF2-40B4-BE49-F238E27FC236}">
                  <a16:creationId xmlns:a16="http://schemas.microsoft.com/office/drawing/2014/main" id="{E353ADBF-8E37-98E3-565F-BD711A99B661}"/>
                </a:ext>
              </a:extLst>
            </p:cNvPr>
            <p:cNvSpPr/>
            <p:nvPr/>
          </p:nvSpPr>
          <p:spPr>
            <a:xfrm>
              <a:off x="2545834" y="4946059"/>
              <a:ext cx="1680350" cy="44656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7/2 –7/3</a:t>
              </a:r>
            </a:p>
          </p:txBody>
        </p:sp>
        <p:cxnSp>
          <p:nvCxnSpPr>
            <p:cNvPr id="155" name="Connector: Elbow 42">
              <a:extLst>
                <a:ext uri="{FF2B5EF4-FFF2-40B4-BE49-F238E27FC236}">
                  <a16:creationId xmlns:a16="http://schemas.microsoft.com/office/drawing/2014/main" id="{377832BF-98E3-69EF-5475-BFAD060F60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8318" y="3584785"/>
              <a:ext cx="3083912" cy="91818"/>
            </a:xfrm>
            <a:prstGeom prst="bentConnector3">
              <a:avLst>
                <a:gd name="adj1" fmla="val 99881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9058234-C8D0-E9CB-666A-B991F9B77B0B}"/>
                </a:ext>
              </a:extLst>
            </p:cNvPr>
            <p:cNvCxnSpPr>
              <a:cxnSpLocks/>
              <a:stCxn id="154" idx="1"/>
            </p:cNvCxnSpPr>
            <p:nvPr/>
          </p:nvCxnSpPr>
          <p:spPr>
            <a:xfrm flipV="1">
              <a:off x="2545833" y="2074721"/>
              <a:ext cx="12010" cy="30946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0356B17-6EB7-11DF-0D29-5F6A415D26FA}"/>
              </a:ext>
            </a:extLst>
          </p:cNvPr>
          <p:cNvCxnSpPr>
            <a:cxnSpLocks/>
          </p:cNvCxnSpPr>
          <p:nvPr/>
        </p:nvCxnSpPr>
        <p:spPr>
          <a:xfrm flipH="1">
            <a:off x="-3150753" y="5341229"/>
            <a:ext cx="1117830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FA2E50-8600-66F7-FA04-5B20BF643DCB}"/>
              </a:ext>
            </a:extLst>
          </p:cNvPr>
          <p:cNvGrpSpPr/>
          <p:nvPr/>
        </p:nvGrpSpPr>
        <p:grpSpPr>
          <a:xfrm>
            <a:off x="7506639" y="2059059"/>
            <a:ext cx="1149964" cy="3345571"/>
            <a:chOff x="2540279" y="1319674"/>
            <a:chExt cx="1685904" cy="4072954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F74ED2-F697-544A-AD66-98DEDBD624D1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 flipH="1" flipV="1">
              <a:off x="2540279" y="1319674"/>
              <a:ext cx="5554" cy="38496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Arrow: Pentagon 62">
              <a:extLst>
                <a:ext uri="{FF2B5EF4-FFF2-40B4-BE49-F238E27FC236}">
                  <a16:creationId xmlns:a16="http://schemas.microsoft.com/office/drawing/2014/main" id="{701B64E5-BBFC-CF80-EB15-903300966C95}"/>
                </a:ext>
              </a:extLst>
            </p:cNvPr>
            <p:cNvSpPr/>
            <p:nvPr/>
          </p:nvSpPr>
          <p:spPr>
            <a:xfrm>
              <a:off x="2545833" y="4946060"/>
              <a:ext cx="1680350" cy="446568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1/3 –22/3</a:t>
              </a:r>
            </a:p>
          </p:txBody>
        </p:sp>
        <p:cxnSp>
          <p:nvCxnSpPr>
            <p:cNvPr id="174" name="Connector: Elbow 63">
              <a:extLst>
                <a:ext uri="{FF2B5EF4-FFF2-40B4-BE49-F238E27FC236}">
                  <a16:creationId xmlns:a16="http://schemas.microsoft.com/office/drawing/2014/main" id="{FBA6341D-DC66-C90C-E345-5F60E6A8E3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84175" y="3438543"/>
              <a:ext cx="3431326" cy="302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9034DF26-3042-5AC9-B652-F1FF6DB78679}"/>
              </a:ext>
            </a:extLst>
          </p:cNvPr>
          <p:cNvSpPr txBox="1"/>
          <p:nvPr/>
        </p:nvSpPr>
        <p:spPr>
          <a:xfrm>
            <a:off x="333992" y="5090661"/>
            <a:ext cx="492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Hardware Assembly &amp; Wiring (Motors, Sensors, Tanks)	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2DF4316-ADC7-D0ED-81CB-17113A2889FB}"/>
              </a:ext>
            </a:extLst>
          </p:cNvPr>
          <p:cNvCxnSpPr>
            <a:cxnSpLocks/>
          </p:cNvCxnSpPr>
          <p:nvPr/>
        </p:nvCxnSpPr>
        <p:spPr>
          <a:xfrm flipH="1">
            <a:off x="312949" y="5758710"/>
            <a:ext cx="77565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A28D666F-090E-57DF-4444-A0105ABC8721}"/>
              </a:ext>
            </a:extLst>
          </p:cNvPr>
          <p:cNvSpPr txBox="1"/>
          <p:nvPr/>
        </p:nvSpPr>
        <p:spPr>
          <a:xfrm>
            <a:off x="304800" y="5481935"/>
            <a:ext cx="4186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SLAM Navigation &amp; ROS2 Setup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63A131D-5650-161D-D40C-8D3748AF5D94}"/>
              </a:ext>
            </a:extLst>
          </p:cNvPr>
          <p:cNvGrpSpPr/>
          <p:nvPr/>
        </p:nvGrpSpPr>
        <p:grpSpPr>
          <a:xfrm>
            <a:off x="7985253" y="1937395"/>
            <a:ext cx="1025161" cy="4006205"/>
            <a:chOff x="2545834" y="376880"/>
            <a:chExt cx="1680350" cy="5015747"/>
          </a:xfrm>
        </p:grpSpPr>
        <p:sp>
          <p:nvSpPr>
            <p:cNvPr id="179" name="Arrow: Pentagon 41">
              <a:extLst>
                <a:ext uri="{FF2B5EF4-FFF2-40B4-BE49-F238E27FC236}">
                  <a16:creationId xmlns:a16="http://schemas.microsoft.com/office/drawing/2014/main" id="{E353ADBF-8E37-98E3-565F-BD711A99B661}"/>
                </a:ext>
              </a:extLst>
            </p:cNvPr>
            <p:cNvSpPr/>
            <p:nvPr/>
          </p:nvSpPr>
          <p:spPr>
            <a:xfrm>
              <a:off x="2545834" y="4946059"/>
              <a:ext cx="1680350" cy="44656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10/3 –10/4</a:t>
              </a:r>
            </a:p>
          </p:txBody>
        </p:sp>
        <p:cxnSp>
          <p:nvCxnSpPr>
            <p:cNvPr id="180" name="Connector: Elbow 42">
              <a:extLst>
                <a:ext uri="{FF2B5EF4-FFF2-40B4-BE49-F238E27FC236}">
                  <a16:creationId xmlns:a16="http://schemas.microsoft.com/office/drawing/2014/main" id="{377832BF-98E3-69EF-5475-BFAD060F60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94743" y="3029612"/>
              <a:ext cx="4282663" cy="341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9058234-C8D0-E9CB-666A-B991F9B77B0B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V="1">
              <a:off x="2545834" y="376880"/>
              <a:ext cx="54217" cy="47924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DA280BB-079B-9A08-4668-885F76925D2A}"/>
              </a:ext>
            </a:extLst>
          </p:cNvPr>
          <p:cNvGrpSpPr/>
          <p:nvPr/>
        </p:nvGrpSpPr>
        <p:grpSpPr>
          <a:xfrm>
            <a:off x="8077403" y="1656410"/>
            <a:ext cx="2902479" cy="4741769"/>
            <a:chOff x="2699811" y="451500"/>
            <a:chExt cx="1522207" cy="40729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00458F8-3D83-7AE5-D033-0CB89A138DB4}"/>
                </a:ext>
              </a:extLst>
            </p:cNvPr>
            <p:cNvCxnSpPr>
              <a:cxnSpLocks/>
              <a:stCxn id="197" idx="1"/>
            </p:cNvCxnSpPr>
            <p:nvPr/>
          </p:nvCxnSpPr>
          <p:spPr>
            <a:xfrm flipH="1" flipV="1">
              <a:off x="2699811" y="451500"/>
              <a:ext cx="5553" cy="391719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Arrow: Pentagon 58">
              <a:extLst>
                <a:ext uri="{FF2B5EF4-FFF2-40B4-BE49-F238E27FC236}">
                  <a16:creationId xmlns:a16="http://schemas.microsoft.com/office/drawing/2014/main" id="{02D060E0-D115-63DC-A622-2363680A390E}"/>
                </a:ext>
              </a:extLst>
            </p:cNvPr>
            <p:cNvSpPr/>
            <p:nvPr/>
          </p:nvSpPr>
          <p:spPr>
            <a:xfrm>
              <a:off x="2705364" y="4212942"/>
              <a:ext cx="1516654" cy="311509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17/3–20/6</a:t>
              </a:r>
            </a:p>
          </p:txBody>
        </p:sp>
        <p:cxnSp>
          <p:nvCxnSpPr>
            <p:cNvPr id="198" name="Connector: Elbow 65">
              <a:extLst>
                <a:ext uri="{FF2B5EF4-FFF2-40B4-BE49-F238E27FC236}">
                  <a16:creationId xmlns:a16="http://schemas.microsoft.com/office/drawing/2014/main" id="{AFFBA061-ED02-D1BB-39EB-7ED59E4638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82334" y="2737526"/>
              <a:ext cx="3395820" cy="1052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64B9032-F966-B009-4337-95D8FBC4CBD1}"/>
              </a:ext>
            </a:extLst>
          </p:cNvPr>
          <p:cNvCxnSpPr>
            <a:cxnSpLocks/>
          </p:cNvCxnSpPr>
          <p:nvPr/>
        </p:nvCxnSpPr>
        <p:spPr>
          <a:xfrm flipH="1">
            <a:off x="-3580734" y="6132931"/>
            <a:ext cx="12710390" cy="3267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9034DF26-3042-5AC9-B652-F1FF6DB78679}"/>
              </a:ext>
            </a:extLst>
          </p:cNvPr>
          <p:cNvSpPr txBox="1"/>
          <p:nvPr/>
        </p:nvSpPr>
        <p:spPr>
          <a:xfrm>
            <a:off x="410192" y="5879660"/>
            <a:ext cx="492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Field Deployment (Demo in Real-life Environment)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2DF4316-ADC7-D0ED-81CB-17113A2889FB}"/>
              </a:ext>
            </a:extLst>
          </p:cNvPr>
          <p:cNvCxnSpPr>
            <a:cxnSpLocks/>
          </p:cNvCxnSpPr>
          <p:nvPr/>
        </p:nvCxnSpPr>
        <p:spPr>
          <a:xfrm flipH="1">
            <a:off x="751335" y="6596910"/>
            <a:ext cx="77565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28D666F-090E-57DF-4444-A0105ABC8721}"/>
              </a:ext>
            </a:extLst>
          </p:cNvPr>
          <p:cNvSpPr txBox="1"/>
          <p:nvPr/>
        </p:nvSpPr>
        <p:spPr>
          <a:xfrm>
            <a:off x="743186" y="6320135"/>
            <a:ext cx="4186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Documentation: Writing Final Report &amp; Appendix	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63A131D-5650-161D-D40C-8D3748AF5D94}"/>
              </a:ext>
            </a:extLst>
          </p:cNvPr>
          <p:cNvGrpSpPr/>
          <p:nvPr/>
        </p:nvGrpSpPr>
        <p:grpSpPr>
          <a:xfrm>
            <a:off x="8423639" y="2347227"/>
            <a:ext cx="2853961" cy="4434573"/>
            <a:chOff x="2545834" y="-159434"/>
            <a:chExt cx="4677951" cy="5552061"/>
          </a:xfrm>
        </p:grpSpPr>
        <p:sp>
          <p:nvSpPr>
            <p:cNvPr id="218" name="Arrow: Pentagon 41">
              <a:extLst>
                <a:ext uri="{FF2B5EF4-FFF2-40B4-BE49-F238E27FC236}">
                  <a16:creationId xmlns:a16="http://schemas.microsoft.com/office/drawing/2014/main" id="{E353ADBF-8E37-98E3-565F-BD711A99B661}"/>
                </a:ext>
              </a:extLst>
            </p:cNvPr>
            <p:cNvSpPr/>
            <p:nvPr/>
          </p:nvSpPr>
          <p:spPr>
            <a:xfrm>
              <a:off x="2545834" y="4946059"/>
              <a:ext cx="4677951" cy="44656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25/5 –30/6</a:t>
              </a:r>
            </a:p>
          </p:txBody>
        </p:sp>
        <p:cxnSp>
          <p:nvCxnSpPr>
            <p:cNvPr id="219" name="Connector: Elbow 42">
              <a:extLst>
                <a:ext uri="{FF2B5EF4-FFF2-40B4-BE49-F238E27FC236}">
                  <a16:creationId xmlns:a16="http://schemas.microsoft.com/office/drawing/2014/main" id="{377832BF-98E3-69EF-5475-BFAD060F60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90909" y="2491223"/>
              <a:ext cx="5320579" cy="1926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9058234-C8D0-E9CB-666A-B991F9B77B0B}"/>
                </a:ext>
              </a:extLst>
            </p:cNvPr>
            <p:cNvCxnSpPr>
              <a:cxnSpLocks/>
              <a:stCxn id="218" idx="1"/>
            </p:cNvCxnSpPr>
            <p:nvPr/>
          </p:nvCxnSpPr>
          <p:spPr>
            <a:xfrm flipV="1">
              <a:off x="2545834" y="-159434"/>
              <a:ext cx="69703" cy="532877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26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3124200"/>
            <a:ext cx="7204709" cy="615553"/>
          </a:xfrm>
        </p:spPr>
        <p:txBody>
          <a:bodyPr/>
          <a:lstStyle/>
          <a:p>
            <a:pPr algn="ctr"/>
            <a:endParaRPr lang="en-US" b="1" spc="300" dirty="0">
              <a:solidFill>
                <a:srgbClr val="172E08"/>
              </a:solidFill>
              <a:latin typeface="Montserrat Ultra-Bold"/>
              <a:ea typeface="Open Sans Bold"/>
              <a:cs typeface="Dubai Light"/>
              <a:sym typeface="Open Sans Bold"/>
            </a:endParaRP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27772" y="1066800"/>
            <a:ext cx="580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PROTECT LIVES THROUGH SMART DISINFECTION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152400"/>
            <a:ext cx="6734079" cy="6990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95800" y="3088104"/>
            <a:ext cx="7848600" cy="1303298"/>
            <a:chOff x="6368946" y="4631234"/>
            <a:chExt cx="8388246" cy="151753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044E0C4-2795-CAA8-5247-489120E77E76}"/>
                </a:ext>
              </a:extLst>
            </p:cNvPr>
            <p:cNvSpPr/>
            <p:nvPr/>
          </p:nvSpPr>
          <p:spPr>
            <a:xfrm>
              <a:off x="6483246" y="4631234"/>
              <a:ext cx="8159646" cy="1517530"/>
            </a:xfrm>
            <a:custGeom>
              <a:avLst/>
              <a:gdLst/>
              <a:ahLst/>
              <a:cxnLst/>
              <a:rect l="l" t="t" r="r" b="b"/>
              <a:pathLst>
                <a:path w="4066659" h="602817">
                  <a:moveTo>
                    <a:pt x="0" y="0"/>
                  </a:moveTo>
                  <a:lnTo>
                    <a:pt x="4066659" y="0"/>
                  </a:lnTo>
                  <a:lnTo>
                    <a:pt x="4066659" y="602817"/>
                  </a:lnTo>
                  <a:lnTo>
                    <a:pt x="0" y="6028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DFF86E7-5DC7-DECF-6E60-F5DB3D81E0FE}"/>
                </a:ext>
              </a:extLst>
            </p:cNvPr>
            <p:cNvSpPr txBox="1"/>
            <p:nvPr/>
          </p:nvSpPr>
          <p:spPr>
            <a:xfrm>
              <a:off x="6368946" y="4899971"/>
              <a:ext cx="8388246" cy="772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675"/>
                </a:lnSpc>
                <a:spcBef>
                  <a:spcPct val="0"/>
                </a:spcBef>
              </a:pPr>
              <a:r>
                <a:rPr lang="en-US" sz="3600" b="1" spc="300" dirty="0">
                  <a:solidFill>
                    <a:srgbClr val="172E08"/>
                  </a:solidFill>
                  <a:latin typeface="Montserrat Ultra-Bold"/>
                  <a:ea typeface="Open Sans Bold"/>
                  <a:cs typeface="Dubai Light"/>
                  <a:sym typeface="Open Sans Bold"/>
                </a:rPr>
                <a:t>Conclusion &amp; Future work</a:t>
              </a:r>
              <a:endParaRPr lang="en-US" sz="3600" b="1" spc="300" dirty="0">
                <a:solidFill>
                  <a:srgbClr val="172E08"/>
                </a:solidFill>
                <a:latin typeface="Montserrat Ultra-Bold" panose="020B0604020202020204" charset="0"/>
                <a:ea typeface="Open Sans Bold" panose="020B0806030504020204" charset="0"/>
                <a:cs typeface="Dubai Light" panose="020B0303030403030204" pitchFamily="34" charset="-78"/>
                <a:sym typeface="Open San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31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5029200" cy="762000"/>
          </a:xfr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solidFill>
                  <a:srgbClr val="172E0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55191" y="408325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REDEFINING CLEAN FOR A SAFER WORLD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" y="2188696"/>
            <a:ext cx="630870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iADSRob is a fully functional </a:t>
            </a:r>
            <a:r>
              <a:rPr lang="en-US" altLang="en-US" sz="1800" b="1" dirty="0">
                <a:latin typeface="Arial" panose="020B0604020202020204" pitchFamily="34" charset="0"/>
              </a:rPr>
              <a:t>autonomous</a:t>
            </a:r>
            <a:r>
              <a:rPr lang="en-US" altLang="en-US" sz="1800" dirty="0">
                <a:latin typeface="Arial" panose="020B0604020202020204" pitchFamily="34" charset="0"/>
              </a:rPr>
              <a:t> robot designed to disinfect indoor spaces with high efficiency and minimal human intervention.</a:t>
            </a:r>
          </a:p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85750" lvl="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It combines </a:t>
            </a:r>
            <a:r>
              <a:rPr lang="en-US" altLang="en-US" sz="1800" b="1" dirty="0">
                <a:latin typeface="Arial" panose="020B0604020202020204" pitchFamily="34" charset="0"/>
              </a:rPr>
              <a:t>SLAM-based</a:t>
            </a:r>
            <a:r>
              <a:rPr lang="en-US" altLang="en-US" sz="1800" dirty="0">
                <a:latin typeface="Arial" panose="020B0604020202020204" pitchFamily="34" charset="0"/>
              </a:rPr>
              <a:t> navigation, </a:t>
            </a:r>
            <a:r>
              <a:rPr lang="en-US" altLang="en-US" sz="1800" b="1" dirty="0">
                <a:latin typeface="Arial" panose="020B0604020202020204" pitchFamily="34" charset="0"/>
              </a:rPr>
              <a:t>selective spraying</a:t>
            </a:r>
            <a:r>
              <a:rPr lang="en-US" altLang="en-US" sz="1800" dirty="0">
                <a:latin typeface="Arial" panose="020B0604020202020204" pitchFamily="34" charset="0"/>
              </a:rPr>
              <a:t>, and a </a:t>
            </a:r>
            <a:r>
              <a:rPr lang="en-US" altLang="en-US" sz="1800" b="1" dirty="0">
                <a:latin typeface="Arial" panose="020B0604020202020204" pitchFamily="34" charset="0"/>
              </a:rPr>
              <a:t>tablet interface </a:t>
            </a:r>
            <a:r>
              <a:rPr lang="en-US" altLang="en-US" sz="1800" dirty="0">
                <a:latin typeface="Arial" panose="020B0604020202020204" pitchFamily="34" charset="0"/>
              </a:rPr>
              <a:t>for real-time monitoring and control.</a:t>
            </a:r>
          </a:p>
          <a:p>
            <a:pPr marL="285750" lvl="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85750" lvl="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iADSRob enhances safety in healthcare and public spaces, reducing human exposure to pathogens</a:t>
            </a:r>
          </a:p>
          <a:p>
            <a:pPr marL="285750" lvl="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85750" lvl="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This project demonstrates the power of robotics and AI in supporting public health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521390"/>
            <a:ext cx="6480826" cy="44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1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5029200" cy="762000"/>
          </a:xfr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spc="300" dirty="0">
                <a:solidFill>
                  <a:srgbClr val="172E08"/>
                </a:solidFill>
                <a:latin typeface="Montserrat Ultra-Bold"/>
                <a:ea typeface="Open Sans Bold"/>
                <a:cs typeface="Dubai Light"/>
                <a:sym typeface="Open Sans Bold"/>
              </a:rPr>
              <a:t>Future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55191" y="408325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REDEFINING CLEAN FOR A SAFER WORLD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" y="3435192"/>
            <a:ext cx="63087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Enhance autonomous decision-making in complex environments</a:t>
            </a:r>
          </a:p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Arial" panose="020B0604020202020204" pitchFamily="34" charset="0"/>
              </a:rPr>
              <a:t>Integrate multi-purpose spraying (e.g., insecticide, perfuming)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521390"/>
            <a:ext cx="6480826" cy="44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6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36028"/>
            <a:ext cx="12268200" cy="81724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14700" y="3276600"/>
            <a:ext cx="5943600" cy="533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0" y="4953000"/>
            <a:ext cx="4191000" cy="923330"/>
          </a:xfrm>
        </p:spPr>
        <p:txBody>
          <a:bodyPr/>
          <a:lstStyle/>
          <a:p>
            <a:pPr algn="ctr"/>
            <a:r>
              <a:rPr lang="en-US" dirty="0"/>
              <a:t>Health must be protected today to ensure the safety of generations tomorrow</a:t>
            </a:r>
          </a:p>
        </p:txBody>
      </p:sp>
    </p:spTree>
    <p:extLst>
      <p:ext uri="{BB962C8B-B14F-4D97-AF65-F5344CB8AC3E}">
        <p14:creationId xmlns:p14="http://schemas.microsoft.com/office/powerpoint/2010/main" val="4213668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700" y="2057463"/>
            <a:ext cx="308927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43835" algn="l"/>
              </a:tabLst>
            </a:pPr>
            <a:r>
              <a:rPr sz="4800" spc="-45" dirty="0">
                <a:solidFill>
                  <a:srgbClr val="000000"/>
                </a:solidFill>
                <a:latin typeface="Calibri"/>
                <a:cs typeface="Calibri"/>
              </a:rPr>
              <a:t>Thank</a:t>
            </a:r>
            <a:r>
              <a:rPr sz="4800" spc="-1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sz="480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4800" spc="-40" dirty="0">
                <a:solidFill>
                  <a:srgbClr val="000000"/>
                </a:solidFill>
                <a:latin typeface="Calibri"/>
                <a:cs typeface="Calibri"/>
              </a:rPr>
              <a:t>:)</a:t>
            </a:r>
            <a:endParaRPr sz="4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71975"/>
            <a:ext cx="1219200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-2"/>
              <a:ext cx="866775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2425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7212" y="2498788"/>
            <a:ext cx="2540635" cy="14166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b="1" spc="-10" dirty="0">
                <a:latin typeface="Calibri"/>
                <a:cs typeface="Calibri"/>
              </a:rPr>
              <a:t>Literature </a:t>
            </a:r>
            <a:r>
              <a:rPr sz="4800" b="1" spc="50" dirty="0">
                <a:latin typeface="Calibri"/>
                <a:cs typeface="Calibri"/>
              </a:rPr>
              <a:t>survey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5775" y="628650"/>
            <a:ext cx="3971925" cy="3933825"/>
            <a:chOff x="485775" y="628650"/>
            <a:chExt cx="3971925" cy="3933825"/>
          </a:xfrm>
        </p:grpSpPr>
        <p:sp>
          <p:nvSpPr>
            <p:cNvPr id="7" name="object 7"/>
            <p:cNvSpPr/>
            <p:nvPr/>
          </p:nvSpPr>
          <p:spPr>
            <a:xfrm>
              <a:off x="485775" y="628650"/>
              <a:ext cx="695325" cy="142875"/>
            </a:xfrm>
            <a:custGeom>
              <a:avLst/>
              <a:gdLst/>
              <a:ahLst/>
              <a:cxnLst/>
              <a:rect l="l" t="t" r="r" b="b"/>
              <a:pathLst>
                <a:path w="695325" h="142875">
                  <a:moveTo>
                    <a:pt x="695325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695325" y="142875"/>
                  </a:lnTo>
                  <a:lnTo>
                    <a:pt x="69532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5775" y="4543425"/>
              <a:ext cx="3971925" cy="19050"/>
            </a:xfrm>
            <a:custGeom>
              <a:avLst/>
              <a:gdLst/>
              <a:ahLst/>
              <a:cxnLst/>
              <a:rect l="l" t="t" r="r" b="b"/>
              <a:pathLst>
                <a:path w="3971925" h="19050">
                  <a:moveTo>
                    <a:pt x="397192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3971925" y="19050"/>
                  </a:lnTo>
                  <a:lnTo>
                    <a:pt x="3971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4250" y="-1"/>
              <a:ext cx="866775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2425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8625" y="847725"/>
              <a:ext cx="542925" cy="66675"/>
            </a:xfrm>
            <a:custGeom>
              <a:avLst/>
              <a:gdLst/>
              <a:ahLst/>
              <a:cxnLst/>
              <a:rect l="l" t="t" r="r" b="b"/>
              <a:pathLst>
                <a:path w="542925" h="66675">
                  <a:moveTo>
                    <a:pt x="542925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542925" y="66675"/>
                  </a:lnTo>
                  <a:lnTo>
                    <a:pt x="54292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825" y="2356802"/>
            <a:ext cx="2539365" cy="14166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b="1" spc="-10" dirty="0">
                <a:latin typeface="Calibri"/>
                <a:cs typeface="Calibri"/>
              </a:rPr>
              <a:t>Literature </a:t>
            </a:r>
            <a:r>
              <a:rPr sz="4800" b="1" spc="50" dirty="0">
                <a:latin typeface="Calibri"/>
                <a:cs typeface="Calibri"/>
              </a:rPr>
              <a:t>survey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1668</Words>
  <Application>Microsoft Office PowerPoint</Application>
  <PresentationFormat>Widescreen</PresentationFormat>
  <Paragraphs>348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Aptos</vt:lpstr>
      <vt:lpstr>Arial</vt:lpstr>
      <vt:lpstr>Arial Black</vt:lpstr>
      <vt:lpstr>Arial Unicode MS</vt:lpstr>
      <vt:lpstr>Calibri</vt:lpstr>
      <vt:lpstr>Courier New</vt:lpstr>
      <vt:lpstr>Dubai Light</vt:lpstr>
      <vt:lpstr>Montserrat Ultra-Bold</vt:lpstr>
      <vt:lpstr>Trebuchet MS</vt:lpstr>
      <vt:lpstr>Office Theme</vt:lpstr>
      <vt:lpstr>Intelligent Autonomous Disinfection sterilizing robot</vt:lpstr>
      <vt:lpstr>Problem Statement</vt:lpstr>
      <vt:lpstr>Problem Statement</vt:lpstr>
      <vt:lpstr>PowerPoint Presentation</vt:lpstr>
      <vt:lpstr>Introduction</vt:lpstr>
      <vt:lpstr>Introduction</vt:lpstr>
      <vt:lpstr>Introduction</vt:lpstr>
      <vt:lpstr>Literature survey</vt:lpstr>
      <vt:lpstr>Literature survey</vt:lpstr>
      <vt:lpstr>PowerPoint Presentation</vt:lpstr>
      <vt:lpstr>PowerPoint Presentation</vt:lpstr>
      <vt:lpstr>Challenges</vt:lpstr>
      <vt:lpstr>Project Objectives</vt:lpstr>
      <vt:lpstr>PowerPoint Presentation</vt:lpstr>
      <vt:lpstr>Robot Design</vt:lpstr>
      <vt:lpstr>ROS 2</vt:lpstr>
      <vt:lpstr>URDF </vt:lpstr>
      <vt:lpstr>Xacro </vt:lpstr>
      <vt:lpstr>ROS 2</vt:lpstr>
      <vt:lpstr>Ubuntu 22.04 LTS</vt:lpstr>
      <vt:lpstr>ROS 2</vt:lpstr>
      <vt:lpstr>Gazebo</vt:lpstr>
      <vt:lpstr>Gazebo</vt:lpstr>
      <vt:lpstr>Simulation</vt:lpstr>
      <vt:lpstr>Mapping (SLAM)</vt:lpstr>
      <vt:lpstr>Localization (AMCL)</vt:lpstr>
      <vt:lpstr>Navigation</vt:lpstr>
      <vt:lpstr>Astar Algorithm</vt:lpstr>
      <vt:lpstr>launch.py</vt:lpstr>
      <vt:lpstr>bashscripts</vt:lpstr>
      <vt:lpstr>Hardware Requirements</vt:lpstr>
      <vt:lpstr>Humidifier System</vt:lpstr>
      <vt:lpstr>Motor Control System</vt:lpstr>
      <vt:lpstr>Navigation System</vt:lpstr>
      <vt:lpstr>Object Detection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and Preprocessing the Dataset </vt:lpstr>
      <vt:lpstr>3.Training the Model </vt:lpstr>
      <vt:lpstr>4.Evaluating the Model  </vt:lpstr>
      <vt:lpstr> </vt:lpstr>
      <vt:lpstr>PowerPoint Presentation</vt:lpstr>
      <vt:lpstr>Object Detection</vt:lpstr>
      <vt:lpstr>Implementation &amp; Deployment</vt:lpstr>
      <vt:lpstr>Object Detection System</vt:lpstr>
      <vt:lpstr>Object Detection System</vt:lpstr>
      <vt:lpstr>System Architecture &amp; Design Decisions</vt:lpstr>
      <vt:lpstr>System Architecture &amp; Design Decisions</vt:lpstr>
      <vt:lpstr>Critical Technical Decisions &amp; Rationale</vt:lpstr>
      <vt:lpstr>PowerPoint Presentation</vt:lpstr>
      <vt:lpstr>PowerPoint Presentation</vt:lpstr>
      <vt:lpstr>Future Improvements</vt:lpstr>
      <vt:lpstr>Tablet Interface</vt:lpstr>
      <vt:lpstr>Tablet Interface</vt:lpstr>
      <vt:lpstr>Tablet Interface</vt:lpstr>
      <vt:lpstr>Business Model</vt:lpstr>
      <vt:lpstr>Improved hygiene and infection control.</vt:lpstr>
      <vt:lpstr>Primary Audience: Public and private hospitals.</vt:lpstr>
      <vt:lpstr>Market Need</vt:lpstr>
      <vt:lpstr>Revenue Streams</vt:lpstr>
      <vt:lpstr>HOW WE REACH HOSPITALS</vt:lpstr>
      <vt:lpstr>Hardware Providers: Vendors supplying sensors, actuators, and robotic components needed for your project.</vt:lpstr>
      <vt:lpstr>Key Resources</vt:lpstr>
      <vt:lpstr>PowerPoint Presentation</vt:lpstr>
      <vt:lpstr>Ethics</vt:lpstr>
      <vt:lpstr>What has been done in Project |</vt:lpstr>
      <vt:lpstr>PowerPoint Presentation</vt:lpstr>
      <vt:lpstr>PowerPoint Presentation</vt:lpstr>
      <vt:lpstr>Conclusion</vt:lpstr>
      <vt:lpstr>Future work</vt:lpstr>
      <vt:lpstr>PowerPoint Presentation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Autonomous Disinfection sterilizing robot</dc:title>
  <dc:creator>admin</dc:creator>
  <cp:lastModifiedBy>Ahmed Tomato</cp:lastModifiedBy>
  <cp:revision>101</cp:revision>
  <dcterms:created xsi:type="dcterms:W3CDTF">2025-07-06T19:15:39Z</dcterms:created>
  <dcterms:modified xsi:type="dcterms:W3CDTF">2025-08-05T16:58:49Z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2025-01-04T00:00:00Z</vt:filetime>
  </property>
  <property fmtid="{D5CDD505-2E9C-101B-9397-08002B2CF9AE}" pid="3" name="LastSaved">
    <vt:filetime>2025-07-06T00:00:00Z</vt:filetime>
  </property>
</Properties>
</file>